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aleway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OpenSans-regular.fntdata"/><Relationship Id="rId27" Type="http://schemas.openxmlformats.org/officeDocument/2006/relationships/font" Target="fonts/Raleway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0e6db62a1e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0e6db62a1e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0e6db62a1e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10e6db62a1e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78ca4ddc16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78ca4ddc16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0e6db62a1e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0e6db62a1e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0e7b4089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0e7b4089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78ca4ddc16_0_48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78ca4ddc16_0_48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78ca4ddc16_0_48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78ca4ddc16_0_48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b4e82634fe_0_1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b4e82634fe_0_1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4e82634fe_0_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4e82634fe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78ca4ddc16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78ca4ddc16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8b7be57bf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78b7be57bf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e14a965c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e14a965c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33333"/>
                </a:solidFill>
              </a:rPr>
              <a:t>UCLA zero-waste Policy Target: 90% diversion from landfill by 2025</a:t>
            </a:r>
            <a:endParaRPr b="1" sz="13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33333"/>
                </a:solidFill>
              </a:rPr>
              <a:t>When trash goes in the wrong trash can, compost could go to landfill as well as contaminate recyclable trash</a:t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0e6db62a1e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0e6db62a1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e14a965ca_0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e14a965ca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ae14a965ca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ae14a965ca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8b7be57bf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8b7be57bf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0e6db62a1e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0e6db62a1e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0e6db62a1e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10e6db62a1e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06525" y="1111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77324" y="1301073"/>
            <a:ext cx="2797260" cy="28535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302864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969549" y="749425"/>
            <a:ext cx="669261" cy="683667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723600" y="2070000"/>
            <a:ext cx="4363200" cy="150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12800" y="3625200"/>
            <a:ext cx="4010400" cy="3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/>
          <p:nvPr/>
        </p:nvSpPr>
        <p:spPr>
          <a:xfrm>
            <a:off x="1904368" y="1802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321100" y="1158675"/>
            <a:ext cx="3109658" cy="31383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287043" y="6772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646581" y="46282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/>
          <p:nvPr/>
        </p:nvSpPr>
        <p:spPr>
          <a:xfrm>
            <a:off x="7228500" y="1004450"/>
            <a:ext cx="679371" cy="688454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874604" y="1025660"/>
            <a:ext cx="455989" cy="455943"/>
          </a:xfrm>
          <a:custGeom>
            <a:rect b="b" l="l" r="r" t="t"/>
            <a:pathLst>
              <a:path extrusionOk="0" h="9928" w="9929">
                <a:moveTo>
                  <a:pt x="4965" y="0"/>
                </a:moveTo>
                <a:lnTo>
                  <a:pt x="4447" y="24"/>
                </a:lnTo>
                <a:lnTo>
                  <a:pt x="3953" y="94"/>
                </a:lnTo>
                <a:lnTo>
                  <a:pt x="3483" y="235"/>
                </a:lnTo>
                <a:lnTo>
                  <a:pt x="3036" y="400"/>
                </a:lnTo>
                <a:lnTo>
                  <a:pt x="2589" y="588"/>
                </a:lnTo>
                <a:lnTo>
                  <a:pt x="2189" y="847"/>
                </a:lnTo>
                <a:lnTo>
                  <a:pt x="1812" y="1129"/>
                </a:lnTo>
                <a:lnTo>
                  <a:pt x="1459" y="1459"/>
                </a:lnTo>
                <a:lnTo>
                  <a:pt x="1130" y="1812"/>
                </a:lnTo>
                <a:lnTo>
                  <a:pt x="848" y="2188"/>
                </a:lnTo>
                <a:lnTo>
                  <a:pt x="589" y="2588"/>
                </a:lnTo>
                <a:lnTo>
                  <a:pt x="377" y="3035"/>
                </a:lnTo>
                <a:lnTo>
                  <a:pt x="213" y="3482"/>
                </a:lnTo>
                <a:lnTo>
                  <a:pt x="95" y="3952"/>
                </a:lnTo>
                <a:lnTo>
                  <a:pt x="24" y="4446"/>
                </a:lnTo>
                <a:lnTo>
                  <a:pt x="1" y="4964"/>
                </a:lnTo>
                <a:lnTo>
                  <a:pt x="24" y="5481"/>
                </a:lnTo>
                <a:lnTo>
                  <a:pt x="95" y="5975"/>
                </a:lnTo>
                <a:lnTo>
                  <a:pt x="213" y="6446"/>
                </a:lnTo>
                <a:lnTo>
                  <a:pt x="377" y="6893"/>
                </a:lnTo>
                <a:lnTo>
                  <a:pt x="589" y="7340"/>
                </a:lnTo>
                <a:lnTo>
                  <a:pt x="848" y="7740"/>
                </a:lnTo>
                <a:lnTo>
                  <a:pt x="1130" y="8116"/>
                </a:lnTo>
                <a:lnTo>
                  <a:pt x="1459" y="8469"/>
                </a:lnTo>
                <a:lnTo>
                  <a:pt x="1812" y="8798"/>
                </a:lnTo>
                <a:lnTo>
                  <a:pt x="2189" y="9081"/>
                </a:lnTo>
                <a:lnTo>
                  <a:pt x="2589" y="9316"/>
                </a:lnTo>
                <a:lnTo>
                  <a:pt x="3036" y="9528"/>
                </a:lnTo>
                <a:lnTo>
                  <a:pt x="3483" y="9692"/>
                </a:lnTo>
                <a:lnTo>
                  <a:pt x="3953" y="9833"/>
                </a:lnTo>
                <a:lnTo>
                  <a:pt x="4447" y="9904"/>
                </a:lnTo>
                <a:lnTo>
                  <a:pt x="4965" y="9927"/>
                </a:lnTo>
                <a:lnTo>
                  <a:pt x="5459" y="9904"/>
                </a:lnTo>
                <a:lnTo>
                  <a:pt x="5953" y="9833"/>
                </a:lnTo>
                <a:lnTo>
                  <a:pt x="6423" y="9692"/>
                </a:lnTo>
                <a:lnTo>
                  <a:pt x="6894" y="9528"/>
                </a:lnTo>
                <a:lnTo>
                  <a:pt x="7317" y="9316"/>
                </a:lnTo>
                <a:lnTo>
                  <a:pt x="7740" y="9081"/>
                </a:lnTo>
                <a:lnTo>
                  <a:pt x="8117" y="8798"/>
                </a:lnTo>
                <a:lnTo>
                  <a:pt x="8470" y="8469"/>
                </a:lnTo>
                <a:lnTo>
                  <a:pt x="8799" y="8116"/>
                </a:lnTo>
                <a:lnTo>
                  <a:pt x="9081" y="7740"/>
                </a:lnTo>
                <a:lnTo>
                  <a:pt x="9317" y="7340"/>
                </a:lnTo>
                <a:lnTo>
                  <a:pt x="9528" y="6893"/>
                </a:lnTo>
                <a:lnTo>
                  <a:pt x="9693" y="6446"/>
                </a:lnTo>
                <a:lnTo>
                  <a:pt x="9811" y="5975"/>
                </a:lnTo>
                <a:lnTo>
                  <a:pt x="9905" y="5481"/>
                </a:lnTo>
                <a:lnTo>
                  <a:pt x="9928" y="4964"/>
                </a:lnTo>
                <a:lnTo>
                  <a:pt x="9905" y="4446"/>
                </a:lnTo>
                <a:lnTo>
                  <a:pt x="9811" y="3952"/>
                </a:lnTo>
                <a:lnTo>
                  <a:pt x="9693" y="3482"/>
                </a:lnTo>
                <a:lnTo>
                  <a:pt x="9528" y="3035"/>
                </a:lnTo>
                <a:lnTo>
                  <a:pt x="9317" y="2588"/>
                </a:lnTo>
                <a:lnTo>
                  <a:pt x="9081" y="2188"/>
                </a:lnTo>
                <a:lnTo>
                  <a:pt x="8799" y="1812"/>
                </a:lnTo>
                <a:lnTo>
                  <a:pt x="8470" y="1459"/>
                </a:lnTo>
                <a:lnTo>
                  <a:pt x="8117" y="1129"/>
                </a:lnTo>
                <a:lnTo>
                  <a:pt x="7740" y="847"/>
                </a:lnTo>
                <a:lnTo>
                  <a:pt x="7317" y="588"/>
                </a:lnTo>
                <a:lnTo>
                  <a:pt x="6894" y="400"/>
                </a:lnTo>
                <a:lnTo>
                  <a:pt x="6423" y="235"/>
                </a:lnTo>
                <a:lnTo>
                  <a:pt x="5953" y="94"/>
                </a:lnTo>
                <a:lnTo>
                  <a:pt x="5459" y="24"/>
                </a:lnTo>
                <a:lnTo>
                  <a:pt x="4965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8038317" y="1569700"/>
            <a:ext cx="280969" cy="280923"/>
          </a:xfrm>
          <a:custGeom>
            <a:rect b="b" l="l" r="r" t="t"/>
            <a:pathLst>
              <a:path extrusionOk="0" h="6117" w="6118">
                <a:moveTo>
                  <a:pt x="3059" y="0"/>
                </a:moveTo>
                <a:lnTo>
                  <a:pt x="2730" y="24"/>
                </a:lnTo>
                <a:lnTo>
                  <a:pt x="2447" y="71"/>
                </a:lnTo>
                <a:lnTo>
                  <a:pt x="2142" y="141"/>
                </a:lnTo>
                <a:lnTo>
                  <a:pt x="1859" y="235"/>
                </a:lnTo>
                <a:lnTo>
                  <a:pt x="1601" y="377"/>
                </a:lnTo>
                <a:lnTo>
                  <a:pt x="1342" y="518"/>
                </a:lnTo>
                <a:lnTo>
                  <a:pt x="1107" y="706"/>
                </a:lnTo>
                <a:lnTo>
                  <a:pt x="895" y="894"/>
                </a:lnTo>
                <a:lnTo>
                  <a:pt x="683" y="1106"/>
                </a:lnTo>
                <a:lnTo>
                  <a:pt x="518" y="1341"/>
                </a:lnTo>
                <a:lnTo>
                  <a:pt x="354" y="1600"/>
                </a:lnTo>
                <a:lnTo>
                  <a:pt x="236" y="1859"/>
                </a:lnTo>
                <a:lnTo>
                  <a:pt x="142" y="2141"/>
                </a:lnTo>
                <a:lnTo>
                  <a:pt x="48" y="2447"/>
                </a:lnTo>
                <a:lnTo>
                  <a:pt x="1" y="2753"/>
                </a:lnTo>
                <a:lnTo>
                  <a:pt x="1" y="3058"/>
                </a:lnTo>
                <a:lnTo>
                  <a:pt x="1" y="3364"/>
                </a:lnTo>
                <a:lnTo>
                  <a:pt x="48" y="3670"/>
                </a:lnTo>
                <a:lnTo>
                  <a:pt x="142" y="3976"/>
                </a:lnTo>
                <a:lnTo>
                  <a:pt x="236" y="4258"/>
                </a:lnTo>
                <a:lnTo>
                  <a:pt x="354" y="4517"/>
                </a:lnTo>
                <a:lnTo>
                  <a:pt x="518" y="4776"/>
                </a:lnTo>
                <a:lnTo>
                  <a:pt x="683" y="5011"/>
                </a:lnTo>
                <a:lnTo>
                  <a:pt x="895" y="5223"/>
                </a:lnTo>
                <a:lnTo>
                  <a:pt x="1107" y="5411"/>
                </a:lnTo>
                <a:lnTo>
                  <a:pt x="1342" y="5599"/>
                </a:lnTo>
                <a:lnTo>
                  <a:pt x="1601" y="5740"/>
                </a:lnTo>
                <a:lnTo>
                  <a:pt x="1859" y="5881"/>
                </a:lnTo>
                <a:lnTo>
                  <a:pt x="2142" y="5975"/>
                </a:lnTo>
                <a:lnTo>
                  <a:pt x="2447" y="6046"/>
                </a:lnTo>
                <a:lnTo>
                  <a:pt x="2730" y="6093"/>
                </a:lnTo>
                <a:lnTo>
                  <a:pt x="3059" y="6117"/>
                </a:lnTo>
                <a:lnTo>
                  <a:pt x="3365" y="6093"/>
                </a:lnTo>
                <a:lnTo>
                  <a:pt x="3671" y="6046"/>
                </a:lnTo>
                <a:lnTo>
                  <a:pt x="3953" y="5975"/>
                </a:lnTo>
                <a:lnTo>
                  <a:pt x="4235" y="5881"/>
                </a:lnTo>
                <a:lnTo>
                  <a:pt x="4518" y="5740"/>
                </a:lnTo>
                <a:lnTo>
                  <a:pt x="4753" y="5599"/>
                </a:lnTo>
                <a:lnTo>
                  <a:pt x="4988" y="5411"/>
                </a:lnTo>
                <a:lnTo>
                  <a:pt x="5223" y="5223"/>
                </a:lnTo>
                <a:lnTo>
                  <a:pt x="5412" y="5011"/>
                </a:lnTo>
                <a:lnTo>
                  <a:pt x="5600" y="4776"/>
                </a:lnTo>
                <a:lnTo>
                  <a:pt x="5741" y="4517"/>
                </a:lnTo>
                <a:lnTo>
                  <a:pt x="5882" y="4258"/>
                </a:lnTo>
                <a:lnTo>
                  <a:pt x="5976" y="3976"/>
                </a:lnTo>
                <a:lnTo>
                  <a:pt x="6047" y="3670"/>
                </a:lnTo>
                <a:lnTo>
                  <a:pt x="6094" y="3364"/>
                </a:lnTo>
                <a:lnTo>
                  <a:pt x="6117" y="3058"/>
                </a:lnTo>
                <a:lnTo>
                  <a:pt x="6094" y="2753"/>
                </a:lnTo>
                <a:lnTo>
                  <a:pt x="6047" y="2447"/>
                </a:lnTo>
                <a:lnTo>
                  <a:pt x="5976" y="2141"/>
                </a:lnTo>
                <a:lnTo>
                  <a:pt x="5882" y="1859"/>
                </a:lnTo>
                <a:lnTo>
                  <a:pt x="5741" y="1600"/>
                </a:lnTo>
                <a:lnTo>
                  <a:pt x="5600" y="1341"/>
                </a:lnTo>
                <a:lnTo>
                  <a:pt x="5412" y="1106"/>
                </a:lnTo>
                <a:lnTo>
                  <a:pt x="5223" y="894"/>
                </a:lnTo>
                <a:lnTo>
                  <a:pt x="4988" y="706"/>
                </a:lnTo>
                <a:lnTo>
                  <a:pt x="4753" y="518"/>
                </a:lnTo>
                <a:lnTo>
                  <a:pt x="4518" y="377"/>
                </a:lnTo>
                <a:lnTo>
                  <a:pt x="4235" y="235"/>
                </a:lnTo>
                <a:lnTo>
                  <a:pt x="3953" y="141"/>
                </a:lnTo>
                <a:lnTo>
                  <a:pt x="3671" y="71"/>
                </a:lnTo>
                <a:lnTo>
                  <a:pt x="3365" y="24"/>
                </a:lnTo>
                <a:lnTo>
                  <a:pt x="3059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6588444" y="502488"/>
            <a:ext cx="158855" cy="159957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 flipH="1">
            <a:off x="1869411" y="4271040"/>
            <a:ext cx="440824" cy="265808"/>
            <a:chOff x="1863856" y="3453371"/>
            <a:chExt cx="326222" cy="196705"/>
          </a:xfrm>
        </p:grpSpPr>
        <p:sp>
          <p:nvSpPr>
            <p:cNvPr id="158" name="Google Shape;158;p11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11"/>
          <p:cNvGrpSpPr/>
          <p:nvPr/>
        </p:nvGrpSpPr>
        <p:grpSpPr>
          <a:xfrm flipH="1">
            <a:off x="7693959" y="2205877"/>
            <a:ext cx="440778" cy="264751"/>
            <a:chOff x="235385" y="3771527"/>
            <a:chExt cx="326188" cy="195924"/>
          </a:xfrm>
        </p:grpSpPr>
        <p:sp>
          <p:nvSpPr>
            <p:cNvPr id="164" name="Google Shape;164;p11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1"/>
          <p:cNvSpPr/>
          <p:nvPr/>
        </p:nvSpPr>
        <p:spPr>
          <a:xfrm>
            <a:off x="5598264" y="43745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4135818" y="12030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2676431" y="44090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532554" y="3871103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1"/>
          <p:cNvSpPr txBox="1"/>
          <p:nvPr>
            <p:ph hasCustomPrompt="1" type="title"/>
          </p:nvPr>
        </p:nvSpPr>
        <p:spPr>
          <a:xfrm>
            <a:off x="1914150" y="1947774"/>
            <a:ext cx="5779800" cy="14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/>
          <p:nvPr/>
        </p:nvSpPr>
        <p:spPr>
          <a:xfrm>
            <a:off x="8014308" y="4124651"/>
            <a:ext cx="406293" cy="41220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5" name="Google Shape;175;p11"/>
          <p:cNvGrpSpPr/>
          <p:nvPr/>
        </p:nvGrpSpPr>
        <p:grpSpPr>
          <a:xfrm flipH="1">
            <a:off x="6372644" y="1166068"/>
            <a:ext cx="414914" cy="138323"/>
            <a:chOff x="588715" y="3306255"/>
            <a:chExt cx="307048" cy="102363"/>
          </a:xfrm>
        </p:grpSpPr>
        <p:sp>
          <p:nvSpPr>
            <p:cNvPr id="176" name="Google Shape;176;p11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" name="Google Shape;186;p11"/>
          <p:cNvGrpSpPr/>
          <p:nvPr/>
        </p:nvGrpSpPr>
        <p:grpSpPr>
          <a:xfrm flipH="1">
            <a:off x="459723" y="2502597"/>
            <a:ext cx="414868" cy="138323"/>
            <a:chOff x="1514502" y="3113601"/>
            <a:chExt cx="307014" cy="102363"/>
          </a:xfrm>
        </p:grpSpPr>
        <p:sp>
          <p:nvSpPr>
            <p:cNvPr id="187" name="Google Shape;187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" name="Google Shape;197;p11"/>
          <p:cNvSpPr txBox="1"/>
          <p:nvPr>
            <p:ph idx="1" type="subTitle"/>
          </p:nvPr>
        </p:nvSpPr>
        <p:spPr>
          <a:xfrm>
            <a:off x="2627700" y="3172825"/>
            <a:ext cx="3888600" cy="4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8" name="Google Shape;198;p11"/>
          <p:cNvGrpSpPr/>
          <p:nvPr/>
        </p:nvGrpSpPr>
        <p:grpSpPr>
          <a:xfrm flipH="1">
            <a:off x="1807604" y="601036"/>
            <a:ext cx="440824" cy="265808"/>
            <a:chOff x="800570" y="3069626"/>
            <a:chExt cx="326222" cy="196705"/>
          </a:xfrm>
        </p:grpSpPr>
        <p:sp>
          <p:nvSpPr>
            <p:cNvPr id="199" name="Google Shape;199;p11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4" y="0"/>
                  </a:moveTo>
                  <a:lnTo>
                    <a:pt x="5035" y="24"/>
                  </a:lnTo>
                  <a:lnTo>
                    <a:pt x="4800" y="71"/>
                  </a:lnTo>
                  <a:lnTo>
                    <a:pt x="4541" y="165"/>
                  </a:lnTo>
                  <a:lnTo>
                    <a:pt x="4329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412" y="800"/>
                  </a:lnTo>
                  <a:lnTo>
                    <a:pt x="3153" y="682"/>
                  </a:lnTo>
                  <a:lnTo>
                    <a:pt x="2871" y="612"/>
                  </a:lnTo>
                  <a:lnTo>
                    <a:pt x="2588" y="588"/>
                  </a:lnTo>
                  <a:lnTo>
                    <a:pt x="2400" y="588"/>
                  </a:lnTo>
                  <a:lnTo>
                    <a:pt x="2235" y="635"/>
                  </a:lnTo>
                  <a:lnTo>
                    <a:pt x="2094" y="659"/>
                  </a:lnTo>
                  <a:lnTo>
                    <a:pt x="1930" y="730"/>
                  </a:lnTo>
                  <a:lnTo>
                    <a:pt x="1788" y="800"/>
                  </a:lnTo>
                  <a:lnTo>
                    <a:pt x="1647" y="871"/>
                  </a:lnTo>
                  <a:lnTo>
                    <a:pt x="1506" y="965"/>
                  </a:lnTo>
                  <a:lnTo>
                    <a:pt x="1388" y="1082"/>
                  </a:lnTo>
                  <a:lnTo>
                    <a:pt x="1294" y="1200"/>
                  </a:lnTo>
                  <a:lnTo>
                    <a:pt x="1200" y="1341"/>
                  </a:lnTo>
                  <a:lnTo>
                    <a:pt x="1106" y="1459"/>
                  </a:lnTo>
                  <a:lnTo>
                    <a:pt x="1036" y="1623"/>
                  </a:lnTo>
                  <a:lnTo>
                    <a:pt x="989" y="1765"/>
                  </a:lnTo>
                  <a:lnTo>
                    <a:pt x="942" y="1929"/>
                  </a:lnTo>
                  <a:lnTo>
                    <a:pt x="918" y="2094"/>
                  </a:lnTo>
                  <a:lnTo>
                    <a:pt x="894" y="2259"/>
                  </a:lnTo>
                  <a:lnTo>
                    <a:pt x="918" y="2517"/>
                  </a:lnTo>
                  <a:lnTo>
                    <a:pt x="989" y="2776"/>
                  </a:lnTo>
                  <a:lnTo>
                    <a:pt x="753" y="2776"/>
                  </a:lnTo>
                  <a:lnTo>
                    <a:pt x="589" y="2800"/>
                  </a:lnTo>
                  <a:lnTo>
                    <a:pt x="471" y="2847"/>
                  </a:lnTo>
                  <a:lnTo>
                    <a:pt x="330" y="2894"/>
                  </a:lnTo>
                  <a:lnTo>
                    <a:pt x="236" y="2988"/>
                  </a:lnTo>
                  <a:lnTo>
                    <a:pt x="142" y="3105"/>
                  </a:lnTo>
                  <a:lnTo>
                    <a:pt x="71" y="3223"/>
                  </a:lnTo>
                  <a:lnTo>
                    <a:pt x="24" y="3364"/>
                  </a:lnTo>
                  <a:lnTo>
                    <a:pt x="1" y="3529"/>
                  </a:lnTo>
                  <a:lnTo>
                    <a:pt x="24" y="3670"/>
                  </a:lnTo>
                  <a:lnTo>
                    <a:pt x="71" y="3811"/>
                  </a:lnTo>
                  <a:lnTo>
                    <a:pt x="142" y="3929"/>
                  </a:lnTo>
                  <a:lnTo>
                    <a:pt x="236" y="4046"/>
                  </a:lnTo>
                  <a:lnTo>
                    <a:pt x="330" y="4141"/>
                  </a:lnTo>
                  <a:lnTo>
                    <a:pt x="471" y="4211"/>
                  </a:lnTo>
                  <a:lnTo>
                    <a:pt x="589" y="4235"/>
                  </a:lnTo>
                  <a:lnTo>
                    <a:pt x="753" y="4258"/>
                  </a:lnTo>
                  <a:lnTo>
                    <a:pt x="7340" y="4258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6"/>
                  </a:lnTo>
                  <a:lnTo>
                    <a:pt x="7952" y="3929"/>
                  </a:lnTo>
                  <a:lnTo>
                    <a:pt x="8022" y="3811"/>
                  </a:lnTo>
                  <a:lnTo>
                    <a:pt x="8069" y="3670"/>
                  </a:lnTo>
                  <a:lnTo>
                    <a:pt x="8069" y="3529"/>
                  </a:lnTo>
                  <a:lnTo>
                    <a:pt x="8069" y="3364"/>
                  </a:lnTo>
                  <a:lnTo>
                    <a:pt x="8022" y="3223"/>
                  </a:lnTo>
                  <a:lnTo>
                    <a:pt x="7952" y="3105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47"/>
                  </a:lnTo>
                  <a:lnTo>
                    <a:pt x="7481" y="2800"/>
                  </a:lnTo>
                  <a:lnTo>
                    <a:pt x="7340" y="2776"/>
                  </a:lnTo>
                  <a:lnTo>
                    <a:pt x="7058" y="2776"/>
                  </a:lnTo>
                  <a:lnTo>
                    <a:pt x="7152" y="2588"/>
                  </a:lnTo>
                  <a:lnTo>
                    <a:pt x="7199" y="2376"/>
                  </a:lnTo>
                  <a:lnTo>
                    <a:pt x="7246" y="2165"/>
                  </a:lnTo>
                  <a:lnTo>
                    <a:pt x="7246" y="1953"/>
                  </a:lnTo>
                  <a:lnTo>
                    <a:pt x="7246" y="1741"/>
                  </a:lnTo>
                  <a:lnTo>
                    <a:pt x="7223" y="1553"/>
                  </a:lnTo>
                  <a:lnTo>
                    <a:pt x="7152" y="1365"/>
                  </a:lnTo>
                  <a:lnTo>
                    <a:pt x="7105" y="1200"/>
                  </a:lnTo>
                  <a:lnTo>
                    <a:pt x="7011" y="1035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81" y="565"/>
                  </a:lnTo>
                  <a:lnTo>
                    <a:pt x="6540" y="447"/>
                  </a:lnTo>
                  <a:lnTo>
                    <a:pt x="6399" y="330"/>
                  </a:lnTo>
                  <a:lnTo>
                    <a:pt x="6235" y="236"/>
                  </a:lnTo>
                  <a:lnTo>
                    <a:pt x="6070" y="165"/>
                  </a:lnTo>
                  <a:lnTo>
                    <a:pt x="5882" y="94"/>
                  </a:lnTo>
                  <a:lnTo>
                    <a:pt x="5693" y="47"/>
                  </a:lnTo>
                  <a:lnTo>
                    <a:pt x="5505" y="24"/>
                  </a:lnTo>
                  <a:lnTo>
                    <a:pt x="5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826160" y="3199920"/>
              <a:ext cx="274259" cy="40034"/>
            </a:xfrm>
            <a:custGeom>
              <a:rect b="b" l="l" r="r" t="t"/>
              <a:pathLst>
                <a:path extrusionOk="0" h="1178" w="8070">
                  <a:moveTo>
                    <a:pt x="142" y="1"/>
                  </a:moveTo>
                  <a:lnTo>
                    <a:pt x="95" y="95"/>
                  </a:lnTo>
                  <a:lnTo>
                    <a:pt x="48" y="213"/>
                  </a:lnTo>
                  <a:lnTo>
                    <a:pt x="24" y="307"/>
                  </a:lnTo>
                  <a:lnTo>
                    <a:pt x="1" y="448"/>
                  </a:lnTo>
                  <a:lnTo>
                    <a:pt x="24" y="589"/>
                  </a:lnTo>
                  <a:lnTo>
                    <a:pt x="71" y="730"/>
                  </a:lnTo>
                  <a:lnTo>
                    <a:pt x="142" y="848"/>
                  </a:lnTo>
                  <a:lnTo>
                    <a:pt x="212" y="965"/>
                  </a:lnTo>
                  <a:lnTo>
                    <a:pt x="330" y="1060"/>
                  </a:lnTo>
                  <a:lnTo>
                    <a:pt x="471" y="1130"/>
                  </a:lnTo>
                  <a:lnTo>
                    <a:pt x="589" y="1154"/>
                  </a:lnTo>
                  <a:lnTo>
                    <a:pt x="753" y="1177"/>
                  </a:lnTo>
                  <a:lnTo>
                    <a:pt x="7340" y="1177"/>
                  </a:lnTo>
                  <a:lnTo>
                    <a:pt x="7481" y="1154"/>
                  </a:lnTo>
                  <a:lnTo>
                    <a:pt x="7622" y="1130"/>
                  </a:lnTo>
                  <a:lnTo>
                    <a:pt x="7740" y="1060"/>
                  </a:lnTo>
                  <a:lnTo>
                    <a:pt x="7858" y="965"/>
                  </a:lnTo>
                  <a:lnTo>
                    <a:pt x="7952" y="848"/>
                  </a:lnTo>
                  <a:lnTo>
                    <a:pt x="8022" y="730"/>
                  </a:lnTo>
                  <a:lnTo>
                    <a:pt x="8069" y="589"/>
                  </a:lnTo>
                  <a:lnTo>
                    <a:pt x="8069" y="448"/>
                  </a:lnTo>
                  <a:lnTo>
                    <a:pt x="8069" y="307"/>
                  </a:lnTo>
                  <a:lnTo>
                    <a:pt x="8046" y="213"/>
                  </a:lnTo>
                  <a:lnTo>
                    <a:pt x="7999" y="95"/>
                  </a:lnTo>
                  <a:lnTo>
                    <a:pt x="7928" y="1"/>
                  </a:lnTo>
                  <a:lnTo>
                    <a:pt x="7811" y="119"/>
                  </a:lnTo>
                  <a:lnTo>
                    <a:pt x="7669" y="213"/>
                  </a:lnTo>
                  <a:lnTo>
                    <a:pt x="7505" y="283"/>
                  </a:lnTo>
                  <a:lnTo>
                    <a:pt x="7340" y="307"/>
                  </a:lnTo>
                  <a:lnTo>
                    <a:pt x="753" y="307"/>
                  </a:lnTo>
                  <a:lnTo>
                    <a:pt x="565" y="283"/>
                  </a:lnTo>
                  <a:lnTo>
                    <a:pt x="400" y="213"/>
                  </a:lnTo>
                  <a:lnTo>
                    <a:pt x="259" y="119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047" y="753"/>
                  </a:moveTo>
                  <a:lnTo>
                    <a:pt x="6258" y="777"/>
                  </a:lnTo>
                  <a:lnTo>
                    <a:pt x="6446" y="800"/>
                  </a:lnTo>
                  <a:lnTo>
                    <a:pt x="6635" y="847"/>
                  </a:lnTo>
                  <a:lnTo>
                    <a:pt x="6823" y="918"/>
                  </a:lnTo>
                  <a:lnTo>
                    <a:pt x="6988" y="989"/>
                  </a:lnTo>
                  <a:lnTo>
                    <a:pt x="7152" y="1083"/>
                  </a:lnTo>
                  <a:lnTo>
                    <a:pt x="7293" y="1200"/>
                  </a:lnTo>
                  <a:lnTo>
                    <a:pt x="7434" y="1318"/>
                  </a:lnTo>
                  <a:lnTo>
                    <a:pt x="7552" y="1459"/>
                  </a:lnTo>
                  <a:lnTo>
                    <a:pt x="7670" y="1624"/>
                  </a:lnTo>
                  <a:lnTo>
                    <a:pt x="7764" y="1788"/>
                  </a:lnTo>
                  <a:lnTo>
                    <a:pt x="7858" y="1953"/>
                  </a:lnTo>
                  <a:lnTo>
                    <a:pt x="7905" y="2118"/>
                  </a:lnTo>
                  <a:lnTo>
                    <a:pt x="7976" y="2306"/>
                  </a:lnTo>
                  <a:lnTo>
                    <a:pt x="7999" y="2494"/>
                  </a:lnTo>
                  <a:lnTo>
                    <a:pt x="7999" y="2706"/>
                  </a:lnTo>
                  <a:lnTo>
                    <a:pt x="7999" y="2918"/>
                  </a:lnTo>
                  <a:lnTo>
                    <a:pt x="7952" y="3129"/>
                  </a:lnTo>
                  <a:lnTo>
                    <a:pt x="7905" y="3341"/>
                  </a:lnTo>
                  <a:lnTo>
                    <a:pt x="7811" y="3529"/>
                  </a:lnTo>
                  <a:lnTo>
                    <a:pt x="8093" y="3529"/>
                  </a:lnTo>
                  <a:lnTo>
                    <a:pt x="8234" y="3553"/>
                  </a:lnTo>
                  <a:lnTo>
                    <a:pt x="8375" y="3600"/>
                  </a:lnTo>
                  <a:lnTo>
                    <a:pt x="8493" y="3647"/>
                  </a:lnTo>
                  <a:lnTo>
                    <a:pt x="8611" y="3741"/>
                  </a:lnTo>
                  <a:lnTo>
                    <a:pt x="8705" y="3858"/>
                  </a:lnTo>
                  <a:lnTo>
                    <a:pt x="8775" y="3976"/>
                  </a:lnTo>
                  <a:lnTo>
                    <a:pt x="8822" y="4117"/>
                  </a:lnTo>
                  <a:lnTo>
                    <a:pt x="8822" y="4282"/>
                  </a:lnTo>
                  <a:lnTo>
                    <a:pt x="8822" y="4423"/>
                  </a:lnTo>
                  <a:lnTo>
                    <a:pt x="8775" y="4564"/>
                  </a:lnTo>
                  <a:lnTo>
                    <a:pt x="8705" y="4682"/>
                  </a:lnTo>
                  <a:lnTo>
                    <a:pt x="8611" y="4799"/>
                  </a:lnTo>
                  <a:lnTo>
                    <a:pt x="8493" y="4894"/>
                  </a:lnTo>
                  <a:lnTo>
                    <a:pt x="8375" y="4964"/>
                  </a:lnTo>
                  <a:lnTo>
                    <a:pt x="8234" y="4988"/>
                  </a:lnTo>
                  <a:lnTo>
                    <a:pt x="8093" y="5011"/>
                  </a:lnTo>
                  <a:lnTo>
                    <a:pt x="1506" y="5011"/>
                  </a:lnTo>
                  <a:lnTo>
                    <a:pt x="1342" y="4988"/>
                  </a:lnTo>
                  <a:lnTo>
                    <a:pt x="1224" y="4964"/>
                  </a:lnTo>
                  <a:lnTo>
                    <a:pt x="1083" y="4894"/>
                  </a:lnTo>
                  <a:lnTo>
                    <a:pt x="989" y="4799"/>
                  </a:lnTo>
                  <a:lnTo>
                    <a:pt x="895" y="4682"/>
                  </a:lnTo>
                  <a:lnTo>
                    <a:pt x="824" y="4564"/>
                  </a:lnTo>
                  <a:lnTo>
                    <a:pt x="777" y="4423"/>
                  </a:lnTo>
                  <a:lnTo>
                    <a:pt x="754" y="4282"/>
                  </a:lnTo>
                  <a:lnTo>
                    <a:pt x="777" y="4117"/>
                  </a:lnTo>
                  <a:lnTo>
                    <a:pt x="824" y="3976"/>
                  </a:lnTo>
                  <a:lnTo>
                    <a:pt x="895" y="3858"/>
                  </a:lnTo>
                  <a:lnTo>
                    <a:pt x="989" y="3741"/>
                  </a:lnTo>
                  <a:lnTo>
                    <a:pt x="1083" y="3647"/>
                  </a:lnTo>
                  <a:lnTo>
                    <a:pt x="1224" y="3600"/>
                  </a:lnTo>
                  <a:lnTo>
                    <a:pt x="1342" y="3553"/>
                  </a:lnTo>
                  <a:lnTo>
                    <a:pt x="1506" y="3529"/>
                  </a:lnTo>
                  <a:lnTo>
                    <a:pt x="1742" y="3529"/>
                  </a:lnTo>
                  <a:lnTo>
                    <a:pt x="1671" y="3270"/>
                  </a:lnTo>
                  <a:lnTo>
                    <a:pt x="1647" y="3012"/>
                  </a:lnTo>
                  <a:lnTo>
                    <a:pt x="1671" y="2847"/>
                  </a:lnTo>
                  <a:lnTo>
                    <a:pt x="1695" y="2682"/>
                  </a:lnTo>
                  <a:lnTo>
                    <a:pt x="1742" y="2518"/>
                  </a:lnTo>
                  <a:lnTo>
                    <a:pt x="1789" y="2376"/>
                  </a:lnTo>
                  <a:lnTo>
                    <a:pt x="1859" y="2212"/>
                  </a:lnTo>
                  <a:lnTo>
                    <a:pt x="1953" y="2094"/>
                  </a:lnTo>
                  <a:lnTo>
                    <a:pt x="2047" y="1953"/>
                  </a:lnTo>
                  <a:lnTo>
                    <a:pt x="2141" y="1835"/>
                  </a:lnTo>
                  <a:lnTo>
                    <a:pt x="2259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3" y="1483"/>
                  </a:lnTo>
                  <a:lnTo>
                    <a:pt x="2847" y="1412"/>
                  </a:lnTo>
                  <a:lnTo>
                    <a:pt x="2988" y="1388"/>
                  </a:lnTo>
                  <a:lnTo>
                    <a:pt x="3153" y="1341"/>
                  </a:lnTo>
                  <a:lnTo>
                    <a:pt x="3341" y="1341"/>
                  </a:lnTo>
                  <a:lnTo>
                    <a:pt x="3624" y="1365"/>
                  </a:lnTo>
                  <a:lnTo>
                    <a:pt x="3906" y="1435"/>
                  </a:lnTo>
                  <a:lnTo>
                    <a:pt x="4165" y="1553"/>
                  </a:lnTo>
                  <a:lnTo>
                    <a:pt x="4376" y="1718"/>
                  </a:lnTo>
                  <a:lnTo>
                    <a:pt x="4517" y="1506"/>
                  </a:lnTo>
                  <a:lnTo>
                    <a:pt x="4682" y="1318"/>
                  </a:lnTo>
                  <a:lnTo>
                    <a:pt x="4870" y="1153"/>
                  </a:lnTo>
                  <a:lnTo>
                    <a:pt x="5082" y="1012"/>
                  </a:lnTo>
                  <a:lnTo>
                    <a:pt x="5294" y="918"/>
                  </a:lnTo>
                  <a:lnTo>
                    <a:pt x="5553" y="824"/>
                  </a:lnTo>
                  <a:lnTo>
                    <a:pt x="5788" y="777"/>
                  </a:lnTo>
                  <a:lnTo>
                    <a:pt x="6047" y="753"/>
                  </a:lnTo>
                  <a:close/>
                  <a:moveTo>
                    <a:pt x="5788" y="0"/>
                  </a:move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4" y="0"/>
                  </a:moveTo>
                  <a:lnTo>
                    <a:pt x="5294" y="0"/>
                  </a:lnTo>
                  <a:lnTo>
                    <a:pt x="5505" y="24"/>
                  </a:lnTo>
                  <a:lnTo>
                    <a:pt x="5693" y="47"/>
                  </a:lnTo>
                  <a:lnTo>
                    <a:pt x="5882" y="94"/>
                  </a:lnTo>
                  <a:lnTo>
                    <a:pt x="6070" y="165"/>
                  </a:lnTo>
                  <a:lnTo>
                    <a:pt x="6235" y="236"/>
                  </a:lnTo>
                  <a:lnTo>
                    <a:pt x="6399" y="330"/>
                  </a:lnTo>
                  <a:lnTo>
                    <a:pt x="6540" y="447"/>
                  </a:lnTo>
                  <a:lnTo>
                    <a:pt x="6681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35"/>
                  </a:lnTo>
                  <a:lnTo>
                    <a:pt x="7105" y="1200"/>
                  </a:lnTo>
                  <a:lnTo>
                    <a:pt x="7152" y="1365"/>
                  </a:lnTo>
                  <a:lnTo>
                    <a:pt x="7223" y="1553"/>
                  </a:lnTo>
                  <a:lnTo>
                    <a:pt x="7246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46" y="2165"/>
                  </a:lnTo>
                  <a:lnTo>
                    <a:pt x="7199" y="2376"/>
                  </a:lnTo>
                  <a:lnTo>
                    <a:pt x="7152" y="2588"/>
                  </a:lnTo>
                  <a:lnTo>
                    <a:pt x="7058" y="2776"/>
                  </a:lnTo>
                  <a:lnTo>
                    <a:pt x="7340" y="2776"/>
                  </a:lnTo>
                  <a:lnTo>
                    <a:pt x="7340" y="2776"/>
                  </a:lnTo>
                  <a:lnTo>
                    <a:pt x="7481" y="2800"/>
                  </a:lnTo>
                  <a:lnTo>
                    <a:pt x="7622" y="2847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52" y="3105"/>
                  </a:lnTo>
                  <a:lnTo>
                    <a:pt x="8022" y="3223"/>
                  </a:lnTo>
                  <a:lnTo>
                    <a:pt x="8069" y="3364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69" y="3670"/>
                  </a:lnTo>
                  <a:lnTo>
                    <a:pt x="8022" y="3811"/>
                  </a:lnTo>
                  <a:lnTo>
                    <a:pt x="7952" y="3929"/>
                  </a:lnTo>
                  <a:lnTo>
                    <a:pt x="7858" y="4046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40" y="4258"/>
                  </a:lnTo>
                  <a:lnTo>
                    <a:pt x="753" y="4258"/>
                  </a:lnTo>
                  <a:lnTo>
                    <a:pt x="753" y="4258"/>
                  </a:lnTo>
                  <a:lnTo>
                    <a:pt x="589" y="4235"/>
                  </a:lnTo>
                  <a:lnTo>
                    <a:pt x="471" y="4211"/>
                  </a:lnTo>
                  <a:lnTo>
                    <a:pt x="330" y="4141"/>
                  </a:lnTo>
                  <a:lnTo>
                    <a:pt x="236" y="4046"/>
                  </a:lnTo>
                  <a:lnTo>
                    <a:pt x="142" y="3929"/>
                  </a:lnTo>
                  <a:lnTo>
                    <a:pt x="71" y="3811"/>
                  </a:lnTo>
                  <a:lnTo>
                    <a:pt x="24" y="3670"/>
                  </a:lnTo>
                  <a:lnTo>
                    <a:pt x="1" y="3529"/>
                  </a:lnTo>
                  <a:lnTo>
                    <a:pt x="1" y="3529"/>
                  </a:lnTo>
                  <a:lnTo>
                    <a:pt x="24" y="3364"/>
                  </a:lnTo>
                  <a:lnTo>
                    <a:pt x="71" y="3223"/>
                  </a:lnTo>
                  <a:lnTo>
                    <a:pt x="142" y="3105"/>
                  </a:lnTo>
                  <a:lnTo>
                    <a:pt x="236" y="2988"/>
                  </a:lnTo>
                  <a:lnTo>
                    <a:pt x="330" y="2894"/>
                  </a:lnTo>
                  <a:lnTo>
                    <a:pt x="471" y="2847"/>
                  </a:lnTo>
                  <a:lnTo>
                    <a:pt x="589" y="2800"/>
                  </a:lnTo>
                  <a:lnTo>
                    <a:pt x="753" y="2776"/>
                  </a:lnTo>
                  <a:lnTo>
                    <a:pt x="989" y="2776"/>
                  </a:lnTo>
                  <a:lnTo>
                    <a:pt x="989" y="2776"/>
                  </a:lnTo>
                  <a:lnTo>
                    <a:pt x="918" y="2517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918" y="2094"/>
                  </a:lnTo>
                  <a:lnTo>
                    <a:pt x="942" y="1929"/>
                  </a:lnTo>
                  <a:lnTo>
                    <a:pt x="989" y="1765"/>
                  </a:lnTo>
                  <a:lnTo>
                    <a:pt x="1036" y="1623"/>
                  </a:lnTo>
                  <a:lnTo>
                    <a:pt x="1106" y="1459"/>
                  </a:lnTo>
                  <a:lnTo>
                    <a:pt x="1200" y="1341"/>
                  </a:lnTo>
                  <a:lnTo>
                    <a:pt x="1294" y="1200"/>
                  </a:lnTo>
                  <a:lnTo>
                    <a:pt x="1388" y="1082"/>
                  </a:lnTo>
                  <a:lnTo>
                    <a:pt x="1506" y="965"/>
                  </a:lnTo>
                  <a:lnTo>
                    <a:pt x="1647" y="871"/>
                  </a:lnTo>
                  <a:lnTo>
                    <a:pt x="1788" y="800"/>
                  </a:lnTo>
                  <a:lnTo>
                    <a:pt x="1930" y="730"/>
                  </a:lnTo>
                  <a:lnTo>
                    <a:pt x="2094" y="659"/>
                  </a:lnTo>
                  <a:lnTo>
                    <a:pt x="2235" y="635"/>
                  </a:lnTo>
                  <a:lnTo>
                    <a:pt x="2400" y="588"/>
                  </a:lnTo>
                  <a:lnTo>
                    <a:pt x="2588" y="588"/>
                  </a:lnTo>
                  <a:lnTo>
                    <a:pt x="2588" y="588"/>
                  </a:lnTo>
                  <a:lnTo>
                    <a:pt x="2871" y="612"/>
                  </a:lnTo>
                  <a:lnTo>
                    <a:pt x="3153" y="682"/>
                  </a:lnTo>
                  <a:lnTo>
                    <a:pt x="3412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29" y="259"/>
                  </a:lnTo>
                  <a:lnTo>
                    <a:pt x="4541" y="165"/>
                  </a:lnTo>
                  <a:lnTo>
                    <a:pt x="4800" y="71"/>
                  </a:lnTo>
                  <a:lnTo>
                    <a:pt x="5035" y="24"/>
                  </a:lnTo>
                  <a:lnTo>
                    <a:pt x="529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47" y="0"/>
                  </a:moveTo>
                  <a:lnTo>
                    <a:pt x="6047" y="0"/>
                  </a:lnTo>
                  <a:lnTo>
                    <a:pt x="5788" y="0"/>
                  </a:ln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lnTo>
                    <a:pt x="6047" y="0"/>
                  </a:lnTo>
                  <a:lnTo>
                    <a:pt x="604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4" name="Google Shape;204;p11"/>
          <p:cNvGrpSpPr/>
          <p:nvPr/>
        </p:nvGrpSpPr>
        <p:grpSpPr>
          <a:xfrm flipH="1">
            <a:off x="8038323" y="4624547"/>
            <a:ext cx="414868" cy="138323"/>
            <a:chOff x="1514502" y="3113601"/>
            <a:chExt cx="307014" cy="102363"/>
          </a:xfrm>
        </p:grpSpPr>
        <p:sp>
          <p:nvSpPr>
            <p:cNvPr id="205" name="Google Shape;205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TITLE_AND_TWO_COLUMNS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>
            <a:off x="1185325" y="385162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2"/>
          <p:cNvSpPr txBox="1"/>
          <p:nvPr>
            <p:ph type="title"/>
          </p:nvPr>
        </p:nvSpPr>
        <p:spPr>
          <a:xfrm>
            <a:off x="1069950" y="539500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8" name="Google Shape;218;p12"/>
          <p:cNvSpPr txBox="1"/>
          <p:nvPr>
            <p:ph idx="1" type="body"/>
          </p:nvPr>
        </p:nvSpPr>
        <p:spPr>
          <a:xfrm>
            <a:off x="1069850" y="3075093"/>
            <a:ext cx="2097900" cy="1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9" name="Google Shape;219;p12"/>
          <p:cNvSpPr txBox="1"/>
          <p:nvPr>
            <p:ph idx="2" type="body"/>
          </p:nvPr>
        </p:nvSpPr>
        <p:spPr>
          <a:xfrm>
            <a:off x="5971051" y="3075093"/>
            <a:ext cx="2103000" cy="1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0" name="Google Shape;220;p12"/>
          <p:cNvSpPr txBox="1"/>
          <p:nvPr>
            <p:ph idx="3" type="subTitle"/>
          </p:nvPr>
        </p:nvSpPr>
        <p:spPr>
          <a:xfrm>
            <a:off x="1075030" y="2640582"/>
            <a:ext cx="20979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1" name="Google Shape;221;p12"/>
          <p:cNvSpPr txBox="1"/>
          <p:nvPr>
            <p:ph idx="4" type="subTitle"/>
          </p:nvPr>
        </p:nvSpPr>
        <p:spPr>
          <a:xfrm>
            <a:off x="5970963" y="2640582"/>
            <a:ext cx="2103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2" name="Google Shape;222;p12"/>
          <p:cNvSpPr/>
          <p:nvPr/>
        </p:nvSpPr>
        <p:spPr>
          <a:xfrm>
            <a:off x="8436352" y="1844575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2"/>
          <p:cNvSpPr/>
          <p:nvPr/>
        </p:nvSpPr>
        <p:spPr>
          <a:xfrm>
            <a:off x="301893" y="13968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2"/>
          <p:cNvSpPr/>
          <p:nvPr/>
        </p:nvSpPr>
        <p:spPr>
          <a:xfrm>
            <a:off x="500354" y="4481753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2"/>
          <p:cNvSpPr/>
          <p:nvPr/>
        </p:nvSpPr>
        <p:spPr>
          <a:xfrm>
            <a:off x="8610299" y="236610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2"/>
          <p:cNvSpPr txBox="1"/>
          <p:nvPr>
            <p:ph idx="5" type="body"/>
          </p:nvPr>
        </p:nvSpPr>
        <p:spPr>
          <a:xfrm>
            <a:off x="3520488" y="3075093"/>
            <a:ext cx="2103000" cy="1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7" name="Google Shape;227;p12"/>
          <p:cNvSpPr txBox="1"/>
          <p:nvPr>
            <p:ph idx="6" type="subTitle"/>
          </p:nvPr>
        </p:nvSpPr>
        <p:spPr>
          <a:xfrm>
            <a:off x="3520400" y="2640582"/>
            <a:ext cx="2103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SECTION_HEADER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/>
          <p:nvPr/>
        </p:nvSpPr>
        <p:spPr>
          <a:xfrm>
            <a:off x="5130576" y="811849"/>
            <a:ext cx="3487747" cy="3519830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5305794" y="971558"/>
            <a:ext cx="3137328" cy="3200373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277529" y="240250"/>
            <a:ext cx="571428" cy="5504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8443131" y="312091"/>
            <a:ext cx="398229" cy="406811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277525" y="275979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1607326" y="4453400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3"/>
          <p:cNvSpPr txBox="1"/>
          <p:nvPr>
            <p:ph type="title"/>
          </p:nvPr>
        </p:nvSpPr>
        <p:spPr>
          <a:xfrm>
            <a:off x="721525" y="3242325"/>
            <a:ext cx="3764100" cy="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6" name="Google Shape;236;p13"/>
          <p:cNvSpPr/>
          <p:nvPr/>
        </p:nvSpPr>
        <p:spPr>
          <a:xfrm>
            <a:off x="4749700" y="1892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705400" y="4413324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3"/>
          <p:cNvSpPr txBox="1"/>
          <p:nvPr>
            <p:ph idx="1" type="subTitle"/>
          </p:nvPr>
        </p:nvSpPr>
        <p:spPr>
          <a:xfrm>
            <a:off x="721525" y="1499950"/>
            <a:ext cx="3764100" cy="17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/>
          <p:nvPr>
            <p:ph idx="12" type="sldNum"/>
          </p:nvPr>
        </p:nvSpPr>
        <p:spPr>
          <a:xfrm>
            <a:off x="8709208" y="4899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ONE_COLUMN_TEXT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/>
          <p:nvPr/>
        </p:nvSpPr>
        <p:spPr>
          <a:xfrm>
            <a:off x="5875925" y="125639"/>
            <a:ext cx="3109658" cy="31383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855900" y="1185200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4302864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5"/>
          <p:cNvSpPr/>
          <p:nvPr/>
        </p:nvSpPr>
        <p:spPr>
          <a:xfrm>
            <a:off x="3167968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7393268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5"/>
          <p:cNvSpPr/>
          <p:nvPr/>
        </p:nvSpPr>
        <p:spPr>
          <a:xfrm>
            <a:off x="553801" y="4297001"/>
            <a:ext cx="359561" cy="36437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5"/>
          <p:cNvSpPr txBox="1"/>
          <p:nvPr>
            <p:ph type="title"/>
          </p:nvPr>
        </p:nvSpPr>
        <p:spPr>
          <a:xfrm>
            <a:off x="720000" y="928800"/>
            <a:ext cx="3985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0" name="Google Shape;250;p15"/>
          <p:cNvSpPr txBox="1"/>
          <p:nvPr>
            <p:ph idx="1" type="body"/>
          </p:nvPr>
        </p:nvSpPr>
        <p:spPr>
          <a:xfrm>
            <a:off x="720000" y="2253600"/>
            <a:ext cx="7704000" cy="18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/>
          <p:nvPr/>
        </p:nvSpPr>
        <p:spPr>
          <a:xfrm>
            <a:off x="-819646" y="4633"/>
            <a:ext cx="5085629" cy="5132504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6"/>
          <p:cNvSpPr/>
          <p:nvPr/>
        </p:nvSpPr>
        <p:spPr>
          <a:xfrm flipH="1">
            <a:off x="7590677" y="1158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6"/>
          <p:cNvSpPr/>
          <p:nvPr/>
        </p:nvSpPr>
        <p:spPr>
          <a:xfrm flipH="1">
            <a:off x="560465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6"/>
          <p:cNvSpPr/>
          <p:nvPr/>
        </p:nvSpPr>
        <p:spPr>
          <a:xfrm flipH="1">
            <a:off x="4520329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6"/>
          <p:cNvSpPr/>
          <p:nvPr/>
        </p:nvSpPr>
        <p:spPr>
          <a:xfrm flipH="1">
            <a:off x="5906036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6"/>
          <p:cNvSpPr/>
          <p:nvPr/>
        </p:nvSpPr>
        <p:spPr>
          <a:xfrm flipH="1">
            <a:off x="1680736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6"/>
          <p:cNvSpPr/>
          <p:nvPr/>
        </p:nvSpPr>
        <p:spPr>
          <a:xfrm flipH="1">
            <a:off x="6059199" y="3739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6"/>
          <p:cNvSpPr/>
          <p:nvPr/>
        </p:nvSpPr>
        <p:spPr>
          <a:xfrm flipH="1">
            <a:off x="7878388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6"/>
          <p:cNvSpPr/>
          <p:nvPr/>
        </p:nvSpPr>
        <p:spPr>
          <a:xfrm flipH="1">
            <a:off x="167229" y="737225"/>
            <a:ext cx="3858871" cy="3936479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6"/>
          <p:cNvSpPr txBox="1"/>
          <p:nvPr>
            <p:ph type="title"/>
          </p:nvPr>
        </p:nvSpPr>
        <p:spPr>
          <a:xfrm>
            <a:off x="713225" y="1158675"/>
            <a:ext cx="3858900" cy="27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2" name="Google Shape;262;p16"/>
          <p:cNvSpPr txBox="1"/>
          <p:nvPr/>
        </p:nvSpPr>
        <p:spPr>
          <a:xfrm>
            <a:off x="4568450" y="3182905"/>
            <a:ext cx="34794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16"/>
          <p:cNvSpPr txBox="1"/>
          <p:nvPr>
            <p:ph idx="1" type="subTitle"/>
          </p:nvPr>
        </p:nvSpPr>
        <p:spPr>
          <a:xfrm>
            <a:off x="4568450" y="1024000"/>
            <a:ext cx="3523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6"/>
          <p:cNvSpPr txBox="1"/>
          <p:nvPr>
            <p:ph idx="2" type="subTitle"/>
          </p:nvPr>
        </p:nvSpPr>
        <p:spPr>
          <a:xfrm>
            <a:off x="4568450" y="2103450"/>
            <a:ext cx="3523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65" name="Google Shape;265;p16"/>
          <p:cNvGrpSpPr/>
          <p:nvPr/>
        </p:nvGrpSpPr>
        <p:grpSpPr>
          <a:xfrm>
            <a:off x="7830728" y="1377510"/>
            <a:ext cx="467776" cy="401099"/>
            <a:chOff x="3661425" y="2309600"/>
            <a:chExt cx="333625" cy="316125"/>
          </a:xfrm>
        </p:grpSpPr>
        <p:sp>
          <p:nvSpPr>
            <p:cNvPr id="266" name="Google Shape;266;p16"/>
            <p:cNvSpPr/>
            <p:nvPr/>
          </p:nvSpPr>
          <p:spPr>
            <a:xfrm>
              <a:off x="3836200" y="2558850"/>
              <a:ext cx="130725" cy="66875"/>
            </a:xfrm>
            <a:custGeom>
              <a:rect b="b" l="l" r="r" t="t"/>
              <a:pathLst>
                <a:path extrusionOk="0" h="2675" w="5229">
                  <a:moveTo>
                    <a:pt x="5229" y="0"/>
                  </a:moveTo>
                  <a:lnTo>
                    <a:pt x="1" y="61"/>
                  </a:lnTo>
                  <a:lnTo>
                    <a:pt x="1" y="2584"/>
                  </a:lnTo>
                  <a:lnTo>
                    <a:pt x="4378" y="2675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3879525" y="2465375"/>
              <a:ext cx="115525" cy="160350"/>
            </a:xfrm>
            <a:custGeom>
              <a:rect b="b" l="l" r="r" t="t"/>
              <a:pathLst>
                <a:path extrusionOk="0" h="6414" w="4621">
                  <a:moveTo>
                    <a:pt x="821" y="0"/>
                  </a:moveTo>
                  <a:lnTo>
                    <a:pt x="0" y="3040"/>
                  </a:lnTo>
                  <a:lnTo>
                    <a:pt x="730" y="2645"/>
                  </a:lnTo>
                  <a:lnTo>
                    <a:pt x="2645" y="6414"/>
                  </a:lnTo>
                  <a:lnTo>
                    <a:pt x="4620" y="4560"/>
                  </a:lnTo>
                  <a:lnTo>
                    <a:pt x="3040" y="1429"/>
                  </a:lnTo>
                  <a:lnTo>
                    <a:pt x="3769" y="106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3690300" y="2558850"/>
              <a:ext cx="129975" cy="66875"/>
            </a:xfrm>
            <a:custGeom>
              <a:rect b="b" l="l" r="r" t="t"/>
              <a:pathLst>
                <a:path extrusionOk="0" h="2675" w="5199">
                  <a:moveTo>
                    <a:pt x="1" y="0"/>
                  </a:moveTo>
                  <a:lnTo>
                    <a:pt x="852" y="2675"/>
                  </a:lnTo>
                  <a:lnTo>
                    <a:pt x="5198" y="2584"/>
                  </a:lnTo>
                  <a:lnTo>
                    <a:pt x="5198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3661425" y="2465375"/>
              <a:ext cx="115525" cy="160350"/>
            </a:xfrm>
            <a:custGeom>
              <a:rect b="b" l="l" r="r" t="t"/>
              <a:pathLst>
                <a:path extrusionOk="0" h="6414" w="4621">
                  <a:moveTo>
                    <a:pt x="3831" y="0"/>
                  </a:moveTo>
                  <a:lnTo>
                    <a:pt x="882" y="1064"/>
                  </a:lnTo>
                  <a:lnTo>
                    <a:pt x="1612" y="1429"/>
                  </a:lnTo>
                  <a:lnTo>
                    <a:pt x="1" y="4560"/>
                  </a:lnTo>
                  <a:lnTo>
                    <a:pt x="2007" y="6414"/>
                  </a:lnTo>
                  <a:lnTo>
                    <a:pt x="3891" y="2645"/>
                  </a:lnTo>
                  <a:lnTo>
                    <a:pt x="4621" y="3040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3798975" y="2323275"/>
              <a:ext cx="128450" cy="126175"/>
            </a:xfrm>
            <a:custGeom>
              <a:rect b="b" l="l" r="r" t="t"/>
              <a:pathLst>
                <a:path extrusionOk="0" h="5047" w="5138">
                  <a:moveTo>
                    <a:pt x="2675" y="0"/>
                  </a:moveTo>
                  <a:lnTo>
                    <a:pt x="0" y="882"/>
                  </a:lnTo>
                  <a:lnTo>
                    <a:pt x="3131" y="5046"/>
                  </a:lnTo>
                  <a:lnTo>
                    <a:pt x="5137" y="355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3741225" y="2309600"/>
              <a:ext cx="124650" cy="145150"/>
            </a:xfrm>
            <a:custGeom>
              <a:rect b="b" l="l" r="r" t="t"/>
              <a:pathLst>
                <a:path extrusionOk="0" h="5806" w="4986">
                  <a:moveTo>
                    <a:pt x="2310" y="0"/>
                  </a:moveTo>
                  <a:lnTo>
                    <a:pt x="730" y="3161"/>
                  </a:lnTo>
                  <a:lnTo>
                    <a:pt x="0" y="2797"/>
                  </a:lnTo>
                  <a:lnTo>
                    <a:pt x="882" y="5806"/>
                  </a:lnTo>
                  <a:lnTo>
                    <a:pt x="3800" y="4651"/>
                  </a:lnTo>
                  <a:lnTo>
                    <a:pt x="3070" y="4286"/>
                  </a:lnTo>
                  <a:lnTo>
                    <a:pt x="4985" y="54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BLANK_1_1_1_1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"/>
          <p:cNvSpPr/>
          <p:nvPr/>
        </p:nvSpPr>
        <p:spPr>
          <a:xfrm>
            <a:off x="4024975" y="299465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7"/>
          <p:cNvSpPr/>
          <p:nvPr/>
        </p:nvSpPr>
        <p:spPr>
          <a:xfrm>
            <a:off x="6724250" y="293275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7"/>
          <p:cNvSpPr/>
          <p:nvPr/>
        </p:nvSpPr>
        <p:spPr>
          <a:xfrm>
            <a:off x="1325700" y="299465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024975" y="129920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6724250" y="123730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7"/>
          <p:cNvSpPr/>
          <p:nvPr/>
        </p:nvSpPr>
        <p:spPr>
          <a:xfrm>
            <a:off x="1325700" y="129920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7"/>
          <p:cNvSpPr/>
          <p:nvPr/>
        </p:nvSpPr>
        <p:spPr>
          <a:xfrm>
            <a:off x="-67152" y="2835277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3025498" y="4525827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523801" y="4682249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7"/>
          <p:cNvSpPr/>
          <p:nvPr/>
        </p:nvSpPr>
        <p:spPr>
          <a:xfrm>
            <a:off x="6318428" y="4682073"/>
            <a:ext cx="315275" cy="31986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4" name="Google Shape;284;p17"/>
          <p:cNvSpPr txBox="1"/>
          <p:nvPr>
            <p:ph idx="2" type="title"/>
          </p:nvPr>
        </p:nvSpPr>
        <p:spPr>
          <a:xfrm>
            <a:off x="720000" y="1707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5" name="Google Shape;285;p17"/>
          <p:cNvSpPr txBox="1"/>
          <p:nvPr>
            <p:ph idx="1" type="subTitle"/>
          </p:nvPr>
        </p:nvSpPr>
        <p:spPr>
          <a:xfrm>
            <a:off x="720000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17"/>
          <p:cNvSpPr txBox="1"/>
          <p:nvPr>
            <p:ph idx="3" type="title"/>
          </p:nvPr>
        </p:nvSpPr>
        <p:spPr>
          <a:xfrm>
            <a:off x="3419269" y="1707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7" name="Google Shape;287;p17"/>
          <p:cNvSpPr txBox="1"/>
          <p:nvPr>
            <p:ph idx="4" type="subTitle"/>
          </p:nvPr>
        </p:nvSpPr>
        <p:spPr>
          <a:xfrm>
            <a:off x="3419269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7"/>
          <p:cNvSpPr txBox="1"/>
          <p:nvPr>
            <p:ph idx="5" type="title"/>
          </p:nvPr>
        </p:nvSpPr>
        <p:spPr>
          <a:xfrm>
            <a:off x="720000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9" name="Google Shape;289;p17"/>
          <p:cNvSpPr txBox="1"/>
          <p:nvPr>
            <p:ph idx="6" type="subTitle"/>
          </p:nvPr>
        </p:nvSpPr>
        <p:spPr>
          <a:xfrm>
            <a:off x="720000" y="3765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17"/>
          <p:cNvSpPr txBox="1"/>
          <p:nvPr>
            <p:ph idx="7" type="title"/>
          </p:nvPr>
        </p:nvSpPr>
        <p:spPr>
          <a:xfrm>
            <a:off x="3419269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1" name="Google Shape;291;p17"/>
          <p:cNvSpPr txBox="1"/>
          <p:nvPr>
            <p:ph idx="8" type="subTitle"/>
          </p:nvPr>
        </p:nvSpPr>
        <p:spPr>
          <a:xfrm>
            <a:off x="3419269" y="3765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7"/>
          <p:cNvSpPr txBox="1"/>
          <p:nvPr>
            <p:ph idx="9" type="title"/>
          </p:nvPr>
        </p:nvSpPr>
        <p:spPr>
          <a:xfrm>
            <a:off x="6118545" y="1707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3" name="Google Shape;293;p17"/>
          <p:cNvSpPr txBox="1"/>
          <p:nvPr>
            <p:ph idx="13" type="subTitle"/>
          </p:nvPr>
        </p:nvSpPr>
        <p:spPr>
          <a:xfrm>
            <a:off x="6118545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7"/>
          <p:cNvSpPr txBox="1"/>
          <p:nvPr>
            <p:ph idx="14" type="title"/>
          </p:nvPr>
        </p:nvSpPr>
        <p:spPr>
          <a:xfrm>
            <a:off x="6118545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5" name="Google Shape;295;p17"/>
          <p:cNvSpPr txBox="1"/>
          <p:nvPr>
            <p:ph idx="15" type="subTitle"/>
          </p:nvPr>
        </p:nvSpPr>
        <p:spPr>
          <a:xfrm>
            <a:off x="6118545" y="3765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7"/>
          <p:cNvSpPr txBox="1"/>
          <p:nvPr>
            <p:ph hasCustomPrompt="1" idx="16" type="title"/>
          </p:nvPr>
        </p:nvSpPr>
        <p:spPr>
          <a:xfrm>
            <a:off x="1552650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7"/>
          <p:cNvSpPr txBox="1"/>
          <p:nvPr>
            <p:ph hasCustomPrompt="1" idx="17" type="title"/>
          </p:nvPr>
        </p:nvSpPr>
        <p:spPr>
          <a:xfrm>
            <a:off x="4251919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7"/>
          <p:cNvSpPr txBox="1"/>
          <p:nvPr>
            <p:ph hasCustomPrompt="1" idx="18" type="title"/>
          </p:nvPr>
        </p:nvSpPr>
        <p:spPr>
          <a:xfrm>
            <a:off x="6951195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99" name="Google Shape;299;p17"/>
          <p:cNvSpPr txBox="1"/>
          <p:nvPr>
            <p:ph hasCustomPrompt="1" idx="19" type="title"/>
          </p:nvPr>
        </p:nvSpPr>
        <p:spPr>
          <a:xfrm>
            <a:off x="1552650" y="3150391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17"/>
          <p:cNvSpPr txBox="1"/>
          <p:nvPr>
            <p:ph hasCustomPrompt="1" idx="20" type="title"/>
          </p:nvPr>
        </p:nvSpPr>
        <p:spPr>
          <a:xfrm>
            <a:off x="4251919" y="3150402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7"/>
          <p:cNvSpPr txBox="1"/>
          <p:nvPr>
            <p:ph hasCustomPrompt="1" idx="21" type="title"/>
          </p:nvPr>
        </p:nvSpPr>
        <p:spPr>
          <a:xfrm>
            <a:off x="6951195" y="3150391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302" name="Google Shape;302;p17"/>
          <p:cNvSpPr/>
          <p:nvPr/>
        </p:nvSpPr>
        <p:spPr>
          <a:xfrm rot="10800000">
            <a:off x="8817834" y="2226320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7"/>
          <p:cNvSpPr/>
          <p:nvPr/>
        </p:nvSpPr>
        <p:spPr>
          <a:xfrm rot="10800000">
            <a:off x="5984035" y="199764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7"/>
          <p:cNvSpPr/>
          <p:nvPr/>
        </p:nvSpPr>
        <p:spPr>
          <a:xfrm rot="10800000">
            <a:off x="8368251" y="-75711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7"/>
          <p:cNvSpPr/>
          <p:nvPr/>
        </p:nvSpPr>
        <p:spPr>
          <a:xfrm rot="10800000">
            <a:off x="857178" y="408082"/>
            <a:ext cx="560121" cy="56765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1_1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/>
          <p:nvPr/>
        </p:nvSpPr>
        <p:spPr>
          <a:xfrm>
            <a:off x="-67152" y="2835277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3025498" y="4830627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"/>
          <p:cNvSpPr/>
          <p:nvPr/>
        </p:nvSpPr>
        <p:spPr>
          <a:xfrm>
            <a:off x="523801" y="4682249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6318428" y="4682073"/>
            <a:ext cx="315275" cy="31986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8"/>
          <p:cNvSpPr txBox="1"/>
          <p:nvPr>
            <p:ph type="title"/>
          </p:nvPr>
        </p:nvSpPr>
        <p:spPr>
          <a:xfrm>
            <a:off x="1069850" y="445025"/>
            <a:ext cx="700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2" name="Google Shape;312;p18"/>
          <p:cNvSpPr txBox="1"/>
          <p:nvPr>
            <p:ph idx="2" type="title"/>
          </p:nvPr>
        </p:nvSpPr>
        <p:spPr>
          <a:xfrm>
            <a:off x="720000" y="18597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3" name="Google Shape;313;p18"/>
          <p:cNvSpPr txBox="1"/>
          <p:nvPr>
            <p:ph idx="1" type="subTitle"/>
          </p:nvPr>
        </p:nvSpPr>
        <p:spPr>
          <a:xfrm>
            <a:off x="720000" y="22557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18"/>
          <p:cNvSpPr txBox="1"/>
          <p:nvPr>
            <p:ph idx="3" type="title"/>
          </p:nvPr>
        </p:nvSpPr>
        <p:spPr>
          <a:xfrm>
            <a:off x="3419269" y="18597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5" name="Google Shape;315;p18"/>
          <p:cNvSpPr txBox="1"/>
          <p:nvPr>
            <p:ph idx="4" type="subTitle"/>
          </p:nvPr>
        </p:nvSpPr>
        <p:spPr>
          <a:xfrm>
            <a:off x="3419269" y="22557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8"/>
          <p:cNvSpPr txBox="1"/>
          <p:nvPr>
            <p:ph idx="5" type="title"/>
          </p:nvPr>
        </p:nvSpPr>
        <p:spPr>
          <a:xfrm>
            <a:off x="720000" y="36741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7" name="Google Shape;317;p18"/>
          <p:cNvSpPr txBox="1"/>
          <p:nvPr>
            <p:ph idx="6" type="subTitle"/>
          </p:nvPr>
        </p:nvSpPr>
        <p:spPr>
          <a:xfrm>
            <a:off x="720000" y="40701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8"/>
          <p:cNvSpPr txBox="1"/>
          <p:nvPr>
            <p:ph idx="7" type="title"/>
          </p:nvPr>
        </p:nvSpPr>
        <p:spPr>
          <a:xfrm>
            <a:off x="3419269" y="36741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9" name="Google Shape;319;p18"/>
          <p:cNvSpPr txBox="1"/>
          <p:nvPr>
            <p:ph idx="8" type="subTitle"/>
          </p:nvPr>
        </p:nvSpPr>
        <p:spPr>
          <a:xfrm>
            <a:off x="3419269" y="40701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8"/>
          <p:cNvSpPr txBox="1"/>
          <p:nvPr>
            <p:ph idx="9" type="title"/>
          </p:nvPr>
        </p:nvSpPr>
        <p:spPr>
          <a:xfrm>
            <a:off x="6118545" y="18597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1" name="Google Shape;321;p18"/>
          <p:cNvSpPr txBox="1"/>
          <p:nvPr>
            <p:ph idx="13" type="subTitle"/>
          </p:nvPr>
        </p:nvSpPr>
        <p:spPr>
          <a:xfrm>
            <a:off x="6118545" y="22557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18"/>
          <p:cNvSpPr txBox="1"/>
          <p:nvPr>
            <p:ph idx="14" type="title"/>
          </p:nvPr>
        </p:nvSpPr>
        <p:spPr>
          <a:xfrm>
            <a:off x="6118545" y="36741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3" name="Google Shape;323;p18"/>
          <p:cNvSpPr txBox="1"/>
          <p:nvPr>
            <p:ph idx="15" type="subTitle"/>
          </p:nvPr>
        </p:nvSpPr>
        <p:spPr>
          <a:xfrm>
            <a:off x="6118545" y="40701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8"/>
          <p:cNvSpPr/>
          <p:nvPr/>
        </p:nvSpPr>
        <p:spPr>
          <a:xfrm rot="10800000">
            <a:off x="8817834" y="2073920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8"/>
          <p:cNvSpPr/>
          <p:nvPr/>
        </p:nvSpPr>
        <p:spPr>
          <a:xfrm rot="10800000">
            <a:off x="5984035" y="199764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8"/>
          <p:cNvSpPr/>
          <p:nvPr/>
        </p:nvSpPr>
        <p:spPr>
          <a:xfrm rot="10800000">
            <a:off x="8368251" y="-75711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8"/>
          <p:cNvSpPr/>
          <p:nvPr/>
        </p:nvSpPr>
        <p:spPr>
          <a:xfrm rot="10800000">
            <a:off x="857178" y="408082"/>
            <a:ext cx="560121" cy="56765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6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"/>
          <p:cNvSpPr/>
          <p:nvPr/>
        </p:nvSpPr>
        <p:spPr>
          <a:xfrm>
            <a:off x="-819646" y="4633"/>
            <a:ext cx="5085629" cy="5132504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9"/>
          <p:cNvSpPr/>
          <p:nvPr/>
        </p:nvSpPr>
        <p:spPr>
          <a:xfrm flipH="1">
            <a:off x="7590677" y="1158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9"/>
          <p:cNvSpPr/>
          <p:nvPr/>
        </p:nvSpPr>
        <p:spPr>
          <a:xfrm flipH="1">
            <a:off x="560465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9"/>
          <p:cNvSpPr/>
          <p:nvPr/>
        </p:nvSpPr>
        <p:spPr>
          <a:xfrm flipH="1">
            <a:off x="4520329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9"/>
          <p:cNvSpPr/>
          <p:nvPr/>
        </p:nvSpPr>
        <p:spPr>
          <a:xfrm flipH="1">
            <a:off x="5906036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9"/>
          <p:cNvSpPr/>
          <p:nvPr/>
        </p:nvSpPr>
        <p:spPr>
          <a:xfrm flipH="1">
            <a:off x="1680736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9"/>
          <p:cNvSpPr/>
          <p:nvPr/>
        </p:nvSpPr>
        <p:spPr>
          <a:xfrm flipH="1">
            <a:off x="6059199" y="3739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"/>
          <p:cNvSpPr/>
          <p:nvPr/>
        </p:nvSpPr>
        <p:spPr>
          <a:xfrm flipH="1">
            <a:off x="7878388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9"/>
          <p:cNvSpPr/>
          <p:nvPr/>
        </p:nvSpPr>
        <p:spPr>
          <a:xfrm flipH="1">
            <a:off x="167229" y="737225"/>
            <a:ext cx="3858871" cy="3936479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 txBox="1"/>
          <p:nvPr>
            <p:ph type="title"/>
          </p:nvPr>
        </p:nvSpPr>
        <p:spPr>
          <a:xfrm>
            <a:off x="5248100" y="2020824"/>
            <a:ext cx="3006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9" name="Google Shape;339;p19"/>
          <p:cNvSpPr txBox="1"/>
          <p:nvPr>
            <p:ph idx="1" type="subTitle"/>
          </p:nvPr>
        </p:nvSpPr>
        <p:spPr>
          <a:xfrm>
            <a:off x="5248100" y="2477275"/>
            <a:ext cx="2749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7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/>
          <p:nvPr/>
        </p:nvSpPr>
        <p:spPr>
          <a:xfrm flipH="1">
            <a:off x="654852" y="77412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0"/>
          <p:cNvSpPr/>
          <p:nvPr/>
        </p:nvSpPr>
        <p:spPr>
          <a:xfrm flipH="1">
            <a:off x="560465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0"/>
          <p:cNvSpPr/>
          <p:nvPr/>
        </p:nvSpPr>
        <p:spPr>
          <a:xfrm flipH="1">
            <a:off x="4520329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0"/>
          <p:cNvSpPr/>
          <p:nvPr/>
        </p:nvSpPr>
        <p:spPr>
          <a:xfrm flipH="1">
            <a:off x="5906036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0"/>
          <p:cNvSpPr/>
          <p:nvPr/>
        </p:nvSpPr>
        <p:spPr>
          <a:xfrm flipH="1">
            <a:off x="1680736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6059199" y="3739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0"/>
          <p:cNvSpPr/>
          <p:nvPr/>
        </p:nvSpPr>
        <p:spPr>
          <a:xfrm flipH="1">
            <a:off x="7878388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0"/>
          <p:cNvSpPr txBox="1"/>
          <p:nvPr>
            <p:ph type="title"/>
          </p:nvPr>
        </p:nvSpPr>
        <p:spPr>
          <a:xfrm>
            <a:off x="1618250" y="1866900"/>
            <a:ext cx="31728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9" name="Google Shape;349;p20"/>
          <p:cNvSpPr txBox="1"/>
          <p:nvPr>
            <p:ph idx="1" type="subTitle"/>
          </p:nvPr>
        </p:nvSpPr>
        <p:spPr>
          <a:xfrm>
            <a:off x="1618150" y="2538224"/>
            <a:ext cx="3172800" cy="11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721520" y="540000"/>
            <a:ext cx="1288247" cy="1241078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2849876" y="457516"/>
            <a:ext cx="3444211" cy="3475880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3022907" y="615234"/>
            <a:ext cx="3098145" cy="3160490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038092" y="4314739"/>
            <a:ext cx="676577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13225" y="3103950"/>
            <a:ext cx="7717500" cy="203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312782" y="44393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1300237" y="2041923"/>
            <a:ext cx="174254" cy="177627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7757577" y="1797975"/>
            <a:ext cx="472069" cy="482264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1997650" y="1892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8187043" y="5394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756926" y="4405075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 txBox="1"/>
          <p:nvPr>
            <p:ph type="title"/>
          </p:nvPr>
        </p:nvSpPr>
        <p:spPr>
          <a:xfrm>
            <a:off x="721525" y="3258000"/>
            <a:ext cx="77034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" name="Google Shape;33;p3"/>
          <p:cNvSpPr/>
          <p:nvPr/>
        </p:nvSpPr>
        <p:spPr>
          <a:xfrm>
            <a:off x="6887700" y="2975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8671075" y="30330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"/>
          <p:cNvSpPr txBox="1"/>
          <p:nvPr>
            <p:ph hasCustomPrompt="1" idx="2" type="title"/>
          </p:nvPr>
        </p:nvSpPr>
        <p:spPr>
          <a:xfrm>
            <a:off x="729495" y="757936"/>
            <a:ext cx="1272300" cy="80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/>
          <p:nvPr>
            <p:ph idx="1" type="subTitle"/>
          </p:nvPr>
        </p:nvSpPr>
        <p:spPr>
          <a:xfrm>
            <a:off x="1705525" y="3996000"/>
            <a:ext cx="57354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/>
          <p:nvPr/>
        </p:nvSpPr>
        <p:spPr>
          <a:xfrm>
            <a:off x="2732701" y="362851"/>
            <a:ext cx="3676502" cy="3710342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2917399" y="531203"/>
            <a:ext cx="3307120" cy="3373557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1"/>
          <p:cNvSpPr/>
          <p:nvPr/>
        </p:nvSpPr>
        <p:spPr>
          <a:xfrm>
            <a:off x="7261075" y="4575375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1"/>
          <p:cNvSpPr/>
          <p:nvPr/>
        </p:nvSpPr>
        <p:spPr>
          <a:xfrm>
            <a:off x="454771" y="1535079"/>
            <a:ext cx="326494" cy="33282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1"/>
          <p:cNvSpPr/>
          <p:nvPr/>
        </p:nvSpPr>
        <p:spPr>
          <a:xfrm>
            <a:off x="1869743" y="4777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1"/>
          <p:cNvSpPr/>
          <p:nvPr/>
        </p:nvSpPr>
        <p:spPr>
          <a:xfrm>
            <a:off x="1389619" y="4306822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1"/>
          <p:cNvSpPr/>
          <p:nvPr/>
        </p:nvSpPr>
        <p:spPr>
          <a:xfrm>
            <a:off x="7058043" y="888196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8543168" y="33215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2256800" y="2363775"/>
            <a:ext cx="4543500" cy="171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1"/>
          <p:cNvSpPr txBox="1"/>
          <p:nvPr>
            <p:ph type="title"/>
          </p:nvPr>
        </p:nvSpPr>
        <p:spPr>
          <a:xfrm>
            <a:off x="1069850" y="2548755"/>
            <a:ext cx="7004100" cy="10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1" name="Google Shape;361;p21"/>
          <p:cNvSpPr txBox="1"/>
          <p:nvPr>
            <p:ph idx="1" type="subTitle"/>
          </p:nvPr>
        </p:nvSpPr>
        <p:spPr>
          <a:xfrm>
            <a:off x="1306575" y="3610000"/>
            <a:ext cx="6532800" cy="6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IG_NUMBER_1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"/>
          <p:cNvSpPr/>
          <p:nvPr/>
        </p:nvSpPr>
        <p:spPr>
          <a:xfrm flipH="1">
            <a:off x="722204" y="1482860"/>
            <a:ext cx="455989" cy="455943"/>
          </a:xfrm>
          <a:custGeom>
            <a:rect b="b" l="l" r="r" t="t"/>
            <a:pathLst>
              <a:path extrusionOk="0" h="9928" w="9929">
                <a:moveTo>
                  <a:pt x="4965" y="0"/>
                </a:moveTo>
                <a:lnTo>
                  <a:pt x="4447" y="24"/>
                </a:lnTo>
                <a:lnTo>
                  <a:pt x="3953" y="94"/>
                </a:lnTo>
                <a:lnTo>
                  <a:pt x="3483" y="235"/>
                </a:lnTo>
                <a:lnTo>
                  <a:pt x="3036" y="400"/>
                </a:lnTo>
                <a:lnTo>
                  <a:pt x="2589" y="588"/>
                </a:lnTo>
                <a:lnTo>
                  <a:pt x="2189" y="847"/>
                </a:lnTo>
                <a:lnTo>
                  <a:pt x="1812" y="1129"/>
                </a:lnTo>
                <a:lnTo>
                  <a:pt x="1459" y="1459"/>
                </a:lnTo>
                <a:lnTo>
                  <a:pt x="1130" y="1812"/>
                </a:lnTo>
                <a:lnTo>
                  <a:pt x="848" y="2188"/>
                </a:lnTo>
                <a:lnTo>
                  <a:pt x="589" y="2588"/>
                </a:lnTo>
                <a:lnTo>
                  <a:pt x="377" y="3035"/>
                </a:lnTo>
                <a:lnTo>
                  <a:pt x="213" y="3482"/>
                </a:lnTo>
                <a:lnTo>
                  <a:pt x="95" y="3952"/>
                </a:lnTo>
                <a:lnTo>
                  <a:pt x="24" y="4446"/>
                </a:lnTo>
                <a:lnTo>
                  <a:pt x="1" y="4964"/>
                </a:lnTo>
                <a:lnTo>
                  <a:pt x="24" y="5481"/>
                </a:lnTo>
                <a:lnTo>
                  <a:pt x="95" y="5975"/>
                </a:lnTo>
                <a:lnTo>
                  <a:pt x="213" y="6446"/>
                </a:lnTo>
                <a:lnTo>
                  <a:pt x="377" y="6893"/>
                </a:lnTo>
                <a:lnTo>
                  <a:pt x="589" y="7340"/>
                </a:lnTo>
                <a:lnTo>
                  <a:pt x="848" y="7740"/>
                </a:lnTo>
                <a:lnTo>
                  <a:pt x="1130" y="8116"/>
                </a:lnTo>
                <a:lnTo>
                  <a:pt x="1459" y="8469"/>
                </a:lnTo>
                <a:lnTo>
                  <a:pt x="1812" y="8798"/>
                </a:lnTo>
                <a:lnTo>
                  <a:pt x="2189" y="9081"/>
                </a:lnTo>
                <a:lnTo>
                  <a:pt x="2589" y="9316"/>
                </a:lnTo>
                <a:lnTo>
                  <a:pt x="3036" y="9528"/>
                </a:lnTo>
                <a:lnTo>
                  <a:pt x="3483" y="9692"/>
                </a:lnTo>
                <a:lnTo>
                  <a:pt x="3953" y="9833"/>
                </a:lnTo>
                <a:lnTo>
                  <a:pt x="4447" y="9904"/>
                </a:lnTo>
                <a:lnTo>
                  <a:pt x="4965" y="9927"/>
                </a:lnTo>
                <a:lnTo>
                  <a:pt x="5459" y="9904"/>
                </a:lnTo>
                <a:lnTo>
                  <a:pt x="5953" y="9833"/>
                </a:lnTo>
                <a:lnTo>
                  <a:pt x="6423" y="9692"/>
                </a:lnTo>
                <a:lnTo>
                  <a:pt x="6894" y="9528"/>
                </a:lnTo>
                <a:lnTo>
                  <a:pt x="7317" y="9316"/>
                </a:lnTo>
                <a:lnTo>
                  <a:pt x="7740" y="9081"/>
                </a:lnTo>
                <a:lnTo>
                  <a:pt x="8117" y="8798"/>
                </a:lnTo>
                <a:lnTo>
                  <a:pt x="8470" y="8469"/>
                </a:lnTo>
                <a:lnTo>
                  <a:pt x="8799" y="8116"/>
                </a:lnTo>
                <a:lnTo>
                  <a:pt x="9081" y="7740"/>
                </a:lnTo>
                <a:lnTo>
                  <a:pt x="9317" y="7340"/>
                </a:lnTo>
                <a:lnTo>
                  <a:pt x="9528" y="6893"/>
                </a:lnTo>
                <a:lnTo>
                  <a:pt x="9693" y="6446"/>
                </a:lnTo>
                <a:lnTo>
                  <a:pt x="9811" y="5975"/>
                </a:lnTo>
                <a:lnTo>
                  <a:pt x="9905" y="5481"/>
                </a:lnTo>
                <a:lnTo>
                  <a:pt x="9928" y="4964"/>
                </a:lnTo>
                <a:lnTo>
                  <a:pt x="9905" y="4446"/>
                </a:lnTo>
                <a:lnTo>
                  <a:pt x="9811" y="3952"/>
                </a:lnTo>
                <a:lnTo>
                  <a:pt x="9693" y="3482"/>
                </a:lnTo>
                <a:lnTo>
                  <a:pt x="9528" y="3035"/>
                </a:lnTo>
                <a:lnTo>
                  <a:pt x="9317" y="2588"/>
                </a:lnTo>
                <a:lnTo>
                  <a:pt x="9081" y="2188"/>
                </a:lnTo>
                <a:lnTo>
                  <a:pt x="8799" y="1812"/>
                </a:lnTo>
                <a:lnTo>
                  <a:pt x="8470" y="1459"/>
                </a:lnTo>
                <a:lnTo>
                  <a:pt x="8117" y="1129"/>
                </a:lnTo>
                <a:lnTo>
                  <a:pt x="7740" y="847"/>
                </a:lnTo>
                <a:lnTo>
                  <a:pt x="7317" y="588"/>
                </a:lnTo>
                <a:lnTo>
                  <a:pt x="6894" y="400"/>
                </a:lnTo>
                <a:lnTo>
                  <a:pt x="6423" y="235"/>
                </a:lnTo>
                <a:lnTo>
                  <a:pt x="5953" y="94"/>
                </a:lnTo>
                <a:lnTo>
                  <a:pt x="5459" y="24"/>
                </a:lnTo>
                <a:lnTo>
                  <a:pt x="4965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2"/>
          <p:cNvSpPr/>
          <p:nvPr/>
        </p:nvSpPr>
        <p:spPr>
          <a:xfrm flipH="1">
            <a:off x="8595542" y="1921500"/>
            <a:ext cx="280969" cy="280923"/>
          </a:xfrm>
          <a:custGeom>
            <a:rect b="b" l="l" r="r" t="t"/>
            <a:pathLst>
              <a:path extrusionOk="0" h="6117" w="6118">
                <a:moveTo>
                  <a:pt x="3059" y="0"/>
                </a:moveTo>
                <a:lnTo>
                  <a:pt x="2730" y="24"/>
                </a:lnTo>
                <a:lnTo>
                  <a:pt x="2447" y="71"/>
                </a:lnTo>
                <a:lnTo>
                  <a:pt x="2142" y="141"/>
                </a:lnTo>
                <a:lnTo>
                  <a:pt x="1859" y="235"/>
                </a:lnTo>
                <a:lnTo>
                  <a:pt x="1601" y="377"/>
                </a:lnTo>
                <a:lnTo>
                  <a:pt x="1342" y="518"/>
                </a:lnTo>
                <a:lnTo>
                  <a:pt x="1107" y="706"/>
                </a:lnTo>
                <a:lnTo>
                  <a:pt x="895" y="894"/>
                </a:lnTo>
                <a:lnTo>
                  <a:pt x="683" y="1106"/>
                </a:lnTo>
                <a:lnTo>
                  <a:pt x="518" y="1341"/>
                </a:lnTo>
                <a:lnTo>
                  <a:pt x="354" y="1600"/>
                </a:lnTo>
                <a:lnTo>
                  <a:pt x="236" y="1859"/>
                </a:lnTo>
                <a:lnTo>
                  <a:pt x="142" y="2141"/>
                </a:lnTo>
                <a:lnTo>
                  <a:pt x="48" y="2447"/>
                </a:lnTo>
                <a:lnTo>
                  <a:pt x="1" y="2753"/>
                </a:lnTo>
                <a:lnTo>
                  <a:pt x="1" y="3058"/>
                </a:lnTo>
                <a:lnTo>
                  <a:pt x="1" y="3364"/>
                </a:lnTo>
                <a:lnTo>
                  <a:pt x="48" y="3670"/>
                </a:lnTo>
                <a:lnTo>
                  <a:pt x="142" y="3976"/>
                </a:lnTo>
                <a:lnTo>
                  <a:pt x="236" y="4258"/>
                </a:lnTo>
                <a:lnTo>
                  <a:pt x="354" y="4517"/>
                </a:lnTo>
                <a:lnTo>
                  <a:pt x="518" y="4776"/>
                </a:lnTo>
                <a:lnTo>
                  <a:pt x="683" y="5011"/>
                </a:lnTo>
                <a:lnTo>
                  <a:pt x="895" y="5223"/>
                </a:lnTo>
                <a:lnTo>
                  <a:pt x="1107" y="5411"/>
                </a:lnTo>
                <a:lnTo>
                  <a:pt x="1342" y="5599"/>
                </a:lnTo>
                <a:lnTo>
                  <a:pt x="1601" y="5740"/>
                </a:lnTo>
                <a:lnTo>
                  <a:pt x="1859" y="5881"/>
                </a:lnTo>
                <a:lnTo>
                  <a:pt x="2142" y="5975"/>
                </a:lnTo>
                <a:lnTo>
                  <a:pt x="2447" y="6046"/>
                </a:lnTo>
                <a:lnTo>
                  <a:pt x="2730" y="6093"/>
                </a:lnTo>
                <a:lnTo>
                  <a:pt x="3059" y="6117"/>
                </a:lnTo>
                <a:lnTo>
                  <a:pt x="3365" y="6093"/>
                </a:lnTo>
                <a:lnTo>
                  <a:pt x="3671" y="6046"/>
                </a:lnTo>
                <a:lnTo>
                  <a:pt x="3953" y="5975"/>
                </a:lnTo>
                <a:lnTo>
                  <a:pt x="4235" y="5881"/>
                </a:lnTo>
                <a:lnTo>
                  <a:pt x="4518" y="5740"/>
                </a:lnTo>
                <a:lnTo>
                  <a:pt x="4753" y="5599"/>
                </a:lnTo>
                <a:lnTo>
                  <a:pt x="4988" y="5411"/>
                </a:lnTo>
                <a:lnTo>
                  <a:pt x="5223" y="5223"/>
                </a:lnTo>
                <a:lnTo>
                  <a:pt x="5412" y="5011"/>
                </a:lnTo>
                <a:lnTo>
                  <a:pt x="5600" y="4776"/>
                </a:lnTo>
                <a:lnTo>
                  <a:pt x="5741" y="4517"/>
                </a:lnTo>
                <a:lnTo>
                  <a:pt x="5882" y="4258"/>
                </a:lnTo>
                <a:lnTo>
                  <a:pt x="5976" y="3976"/>
                </a:lnTo>
                <a:lnTo>
                  <a:pt x="6047" y="3670"/>
                </a:lnTo>
                <a:lnTo>
                  <a:pt x="6094" y="3364"/>
                </a:lnTo>
                <a:lnTo>
                  <a:pt x="6117" y="3058"/>
                </a:lnTo>
                <a:lnTo>
                  <a:pt x="6094" y="2753"/>
                </a:lnTo>
                <a:lnTo>
                  <a:pt x="6047" y="2447"/>
                </a:lnTo>
                <a:lnTo>
                  <a:pt x="5976" y="2141"/>
                </a:lnTo>
                <a:lnTo>
                  <a:pt x="5882" y="1859"/>
                </a:lnTo>
                <a:lnTo>
                  <a:pt x="5741" y="1600"/>
                </a:lnTo>
                <a:lnTo>
                  <a:pt x="5600" y="1341"/>
                </a:lnTo>
                <a:lnTo>
                  <a:pt x="5412" y="1106"/>
                </a:lnTo>
                <a:lnTo>
                  <a:pt x="5223" y="894"/>
                </a:lnTo>
                <a:lnTo>
                  <a:pt x="4988" y="706"/>
                </a:lnTo>
                <a:lnTo>
                  <a:pt x="4753" y="518"/>
                </a:lnTo>
                <a:lnTo>
                  <a:pt x="4518" y="377"/>
                </a:lnTo>
                <a:lnTo>
                  <a:pt x="4235" y="235"/>
                </a:lnTo>
                <a:lnTo>
                  <a:pt x="3953" y="141"/>
                </a:lnTo>
                <a:lnTo>
                  <a:pt x="3671" y="71"/>
                </a:lnTo>
                <a:lnTo>
                  <a:pt x="3365" y="24"/>
                </a:lnTo>
                <a:lnTo>
                  <a:pt x="3059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2"/>
          <p:cNvSpPr/>
          <p:nvPr/>
        </p:nvSpPr>
        <p:spPr>
          <a:xfrm flipH="1">
            <a:off x="656323" y="2934096"/>
            <a:ext cx="158855" cy="158855"/>
          </a:xfrm>
          <a:custGeom>
            <a:rect b="b" l="l" r="r" t="t"/>
            <a:pathLst>
              <a:path extrusionOk="0" h="3459" w="3459">
                <a:moveTo>
                  <a:pt x="1553" y="0"/>
                </a:moveTo>
                <a:lnTo>
                  <a:pt x="1388" y="24"/>
                </a:lnTo>
                <a:lnTo>
                  <a:pt x="1223" y="71"/>
                </a:lnTo>
                <a:lnTo>
                  <a:pt x="1059" y="142"/>
                </a:lnTo>
                <a:lnTo>
                  <a:pt x="894" y="212"/>
                </a:lnTo>
                <a:lnTo>
                  <a:pt x="753" y="283"/>
                </a:lnTo>
                <a:lnTo>
                  <a:pt x="635" y="400"/>
                </a:lnTo>
                <a:lnTo>
                  <a:pt x="494" y="494"/>
                </a:lnTo>
                <a:lnTo>
                  <a:pt x="400" y="636"/>
                </a:lnTo>
                <a:lnTo>
                  <a:pt x="282" y="753"/>
                </a:lnTo>
                <a:lnTo>
                  <a:pt x="212" y="894"/>
                </a:lnTo>
                <a:lnTo>
                  <a:pt x="141" y="1059"/>
                </a:lnTo>
                <a:lnTo>
                  <a:pt x="71" y="1224"/>
                </a:lnTo>
                <a:lnTo>
                  <a:pt x="24" y="1388"/>
                </a:lnTo>
                <a:lnTo>
                  <a:pt x="0" y="1553"/>
                </a:lnTo>
                <a:lnTo>
                  <a:pt x="0" y="1718"/>
                </a:lnTo>
                <a:lnTo>
                  <a:pt x="0" y="1906"/>
                </a:lnTo>
                <a:lnTo>
                  <a:pt x="24" y="2071"/>
                </a:lnTo>
                <a:lnTo>
                  <a:pt x="71" y="2235"/>
                </a:lnTo>
                <a:lnTo>
                  <a:pt x="141" y="2400"/>
                </a:lnTo>
                <a:lnTo>
                  <a:pt x="212" y="2541"/>
                </a:lnTo>
                <a:lnTo>
                  <a:pt x="282" y="2706"/>
                </a:lnTo>
                <a:lnTo>
                  <a:pt x="400" y="2823"/>
                </a:lnTo>
                <a:lnTo>
                  <a:pt x="494" y="2941"/>
                </a:lnTo>
                <a:lnTo>
                  <a:pt x="635" y="3059"/>
                </a:lnTo>
                <a:lnTo>
                  <a:pt x="753" y="3153"/>
                </a:lnTo>
                <a:lnTo>
                  <a:pt x="894" y="3247"/>
                </a:lnTo>
                <a:lnTo>
                  <a:pt x="1059" y="3317"/>
                </a:lnTo>
                <a:lnTo>
                  <a:pt x="1223" y="3388"/>
                </a:lnTo>
                <a:lnTo>
                  <a:pt x="1388" y="3435"/>
                </a:lnTo>
                <a:lnTo>
                  <a:pt x="1553" y="3459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17"/>
                </a:lnTo>
                <a:lnTo>
                  <a:pt x="2564" y="3247"/>
                </a:lnTo>
                <a:lnTo>
                  <a:pt x="2705" y="3153"/>
                </a:lnTo>
                <a:lnTo>
                  <a:pt x="2823" y="3059"/>
                </a:lnTo>
                <a:lnTo>
                  <a:pt x="2964" y="2941"/>
                </a:lnTo>
                <a:lnTo>
                  <a:pt x="3058" y="2823"/>
                </a:lnTo>
                <a:lnTo>
                  <a:pt x="3176" y="2706"/>
                </a:lnTo>
                <a:lnTo>
                  <a:pt x="3246" y="2541"/>
                </a:lnTo>
                <a:lnTo>
                  <a:pt x="3317" y="2400"/>
                </a:lnTo>
                <a:lnTo>
                  <a:pt x="3388" y="2235"/>
                </a:lnTo>
                <a:lnTo>
                  <a:pt x="3435" y="2071"/>
                </a:lnTo>
                <a:lnTo>
                  <a:pt x="3458" y="1906"/>
                </a:lnTo>
                <a:lnTo>
                  <a:pt x="3458" y="1718"/>
                </a:lnTo>
                <a:lnTo>
                  <a:pt x="3458" y="1553"/>
                </a:lnTo>
                <a:lnTo>
                  <a:pt x="3435" y="1388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894"/>
                </a:lnTo>
                <a:lnTo>
                  <a:pt x="3176" y="753"/>
                </a:lnTo>
                <a:lnTo>
                  <a:pt x="3058" y="636"/>
                </a:lnTo>
                <a:lnTo>
                  <a:pt x="2964" y="494"/>
                </a:lnTo>
                <a:lnTo>
                  <a:pt x="2823" y="400"/>
                </a:lnTo>
                <a:lnTo>
                  <a:pt x="2705" y="283"/>
                </a:lnTo>
                <a:lnTo>
                  <a:pt x="2564" y="212"/>
                </a:lnTo>
                <a:lnTo>
                  <a:pt x="2400" y="142"/>
                </a:lnTo>
                <a:lnTo>
                  <a:pt x="2235" y="71"/>
                </a:lnTo>
                <a:lnTo>
                  <a:pt x="2070" y="24"/>
                </a:lnTo>
                <a:lnTo>
                  <a:pt x="1906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2"/>
          <p:cNvSpPr/>
          <p:nvPr/>
        </p:nvSpPr>
        <p:spPr>
          <a:xfrm flipH="1">
            <a:off x="6588444" y="502488"/>
            <a:ext cx="158855" cy="159957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7" name="Google Shape;367;p22"/>
          <p:cNvGrpSpPr/>
          <p:nvPr/>
        </p:nvGrpSpPr>
        <p:grpSpPr>
          <a:xfrm flipH="1">
            <a:off x="460711" y="1577915"/>
            <a:ext cx="440824" cy="265808"/>
            <a:chOff x="1863856" y="3453371"/>
            <a:chExt cx="326222" cy="196705"/>
          </a:xfrm>
        </p:grpSpPr>
        <p:sp>
          <p:nvSpPr>
            <p:cNvPr id="368" name="Google Shape;368;p22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3" name="Google Shape;373;p22"/>
          <p:cNvGrpSpPr/>
          <p:nvPr/>
        </p:nvGrpSpPr>
        <p:grpSpPr>
          <a:xfrm flipH="1">
            <a:off x="7661059" y="2664102"/>
            <a:ext cx="440778" cy="264751"/>
            <a:chOff x="235385" y="3771527"/>
            <a:chExt cx="326188" cy="195924"/>
          </a:xfrm>
        </p:grpSpPr>
        <p:sp>
          <p:nvSpPr>
            <p:cNvPr id="374" name="Google Shape;374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9" name="Google Shape;379;p22"/>
          <p:cNvSpPr/>
          <p:nvPr/>
        </p:nvSpPr>
        <p:spPr>
          <a:xfrm>
            <a:off x="1178664" y="39173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1468824" y="136223"/>
            <a:ext cx="222821" cy="225795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2"/>
          <p:cNvSpPr/>
          <p:nvPr/>
        </p:nvSpPr>
        <p:spPr>
          <a:xfrm>
            <a:off x="2668556" y="4692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8014308" y="4124651"/>
            <a:ext cx="406293" cy="41220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3" name="Google Shape;383;p22"/>
          <p:cNvGrpSpPr/>
          <p:nvPr/>
        </p:nvGrpSpPr>
        <p:grpSpPr>
          <a:xfrm flipH="1">
            <a:off x="5255344" y="513318"/>
            <a:ext cx="414914" cy="138323"/>
            <a:chOff x="588715" y="3306255"/>
            <a:chExt cx="307048" cy="102363"/>
          </a:xfrm>
        </p:grpSpPr>
        <p:sp>
          <p:nvSpPr>
            <p:cNvPr id="384" name="Google Shape;384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22"/>
          <p:cNvSpPr txBox="1"/>
          <p:nvPr>
            <p:ph hasCustomPrompt="1" type="title"/>
          </p:nvPr>
        </p:nvSpPr>
        <p:spPr>
          <a:xfrm>
            <a:off x="4864875" y="3562800"/>
            <a:ext cx="33072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5" name="Google Shape;395;p22"/>
          <p:cNvGrpSpPr/>
          <p:nvPr/>
        </p:nvGrpSpPr>
        <p:grpSpPr>
          <a:xfrm flipH="1">
            <a:off x="1468834" y="3917377"/>
            <a:ext cx="440778" cy="264751"/>
            <a:chOff x="235385" y="3771527"/>
            <a:chExt cx="326188" cy="195924"/>
          </a:xfrm>
        </p:grpSpPr>
        <p:sp>
          <p:nvSpPr>
            <p:cNvPr id="396" name="Google Shape;396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1" name="Google Shape;401;p22"/>
          <p:cNvGrpSpPr/>
          <p:nvPr/>
        </p:nvGrpSpPr>
        <p:grpSpPr>
          <a:xfrm flipH="1">
            <a:off x="2905906" y="3539868"/>
            <a:ext cx="414914" cy="138323"/>
            <a:chOff x="588715" y="3306255"/>
            <a:chExt cx="307048" cy="102363"/>
          </a:xfrm>
        </p:grpSpPr>
        <p:sp>
          <p:nvSpPr>
            <p:cNvPr id="402" name="Google Shape;402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2" name="Google Shape;412;p22"/>
          <p:cNvSpPr txBox="1"/>
          <p:nvPr>
            <p:ph idx="1" type="subTitle"/>
          </p:nvPr>
        </p:nvSpPr>
        <p:spPr>
          <a:xfrm>
            <a:off x="4864925" y="4057525"/>
            <a:ext cx="3307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22"/>
          <p:cNvSpPr txBox="1"/>
          <p:nvPr>
            <p:ph hasCustomPrompt="1" idx="2" type="title"/>
          </p:nvPr>
        </p:nvSpPr>
        <p:spPr>
          <a:xfrm>
            <a:off x="1838275" y="2126225"/>
            <a:ext cx="54675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4" name="Google Shape;414;p22"/>
          <p:cNvSpPr txBox="1"/>
          <p:nvPr>
            <p:ph idx="3" type="subTitle"/>
          </p:nvPr>
        </p:nvSpPr>
        <p:spPr>
          <a:xfrm>
            <a:off x="2918425" y="2620950"/>
            <a:ext cx="3307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22"/>
          <p:cNvSpPr txBox="1"/>
          <p:nvPr>
            <p:ph hasCustomPrompt="1" idx="4" type="title"/>
          </p:nvPr>
        </p:nvSpPr>
        <p:spPr>
          <a:xfrm>
            <a:off x="971825" y="689650"/>
            <a:ext cx="33072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6" name="Google Shape;416;p22"/>
          <p:cNvSpPr txBox="1"/>
          <p:nvPr>
            <p:ph idx="5" type="subTitle"/>
          </p:nvPr>
        </p:nvSpPr>
        <p:spPr>
          <a:xfrm>
            <a:off x="971875" y="1184375"/>
            <a:ext cx="3307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TWO_COLUMNS_2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/>
          <p:nvPr/>
        </p:nvSpPr>
        <p:spPr>
          <a:xfrm>
            <a:off x="819979" y="422924"/>
            <a:ext cx="594444" cy="572704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3"/>
          <p:cNvSpPr txBox="1"/>
          <p:nvPr>
            <p:ph type="title"/>
          </p:nvPr>
        </p:nvSpPr>
        <p:spPr>
          <a:xfrm>
            <a:off x="1069950" y="539500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0" name="Google Shape;420;p23"/>
          <p:cNvSpPr txBox="1"/>
          <p:nvPr>
            <p:ph idx="1" type="body"/>
          </p:nvPr>
        </p:nvSpPr>
        <p:spPr>
          <a:xfrm>
            <a:off x="721525" y="1786000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23"/>
          <p:cNvSpPr txBox="1"/>
          <p:nvPr>
            <p:ph idx="2" type="body"/>
          </p:nvPr>
        </p:nvSpPr>
        <p:spPr>
          <a:xfrm>
            <a:off x="5992175" y="1786000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2" name="Google Shape;422;p23"/>
          <p:cNvSpPr txBox="1"/>
          <p:nvPr>
            <p:ph idx="3" type="subTitle"/>
          </p:nvPr>
        </p:nvSpPr>
        <p:spPr>
          <a:xfrm>
            <a:off x="721525" y="1351475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23" name="Google Shape;423;p23"/>
          <p:cNvSpPr txBox="1"/>
          <p:nvPr>
            <p:ph idx="4" type="subTitle"/>
          </p:nvPr>
        </p:nvSpPr>
        <p:spPr>
          <a:xfrm>
            <a:off x="6064777" y="1351475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24" name="Google Shape;424;p23"/>
          <p:cNvSpPr/>
          <p:nvPr/>
        </p:nvSpPr>
        <p:spPr>
          <a:xfrm>
            <a:off x="8147927" y="1027375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3"/>
          <p:cNvSpPr/>
          <p:nvPr/>
        </p:nvSpPr>
        <p:spPr>
          <a:xfrm>
            <a:off x="5146014" y="3886800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24718" y="27660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1618125" y="4559907"/>
            <a:ext cx="287448" cy="29129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121902" y="1342300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8383674" y="283475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3"/>
          <p:cNvSpPr txBox="1"/>
          <p:nvPr>
            <p:ph idx="5" type="body"/>
          </p:nvPr>
        </p:nvSpPr>
        <p:spPr>
          <a:xfrm>
            <a:off x="721525" y="3514676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1" name="Google Shape;431;p23"/>
          <p:cNvSpPr txBox="1"/>
          <p:nvPr>
            <p:ph idx="6" type="body"/>
          </p:nvPr>
        </p:nvSpPr>
        <p:spPr>
          <a:xfrm>
            <a:off x="5992175" y="3514676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2" name="Google Shape;432;p23"/>
          <p:cNvSpPr txBox="1"/>
          <p:nvPr>
            <p:ph idx="7" type="subTitle"/>
          </p:nvPr>
        </p:nvSpPr>
        <p:spPr>
          <a:xfrm>
            <a:off x="721525" y="3080159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33" name="Google Shape;433;p23"/>
          <p:cNvSpPr txBox="1"/>
          <p:nvPr>
            <p:ph idx="8" type="subTitle"/>
          </p:nvPr>
        </p:nvSpPr>
        <p:spPr>
          <a:xfrm>
            <a:off x="6064777" y="3080157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t Team">
  <p:cSld name="TITLE_ONLY_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"/>
          <p:cNvSpPr/>
          <p:nvPr/>
        </p:nvSpPr>
        <p:spPr>
          <a:xfrm>
            <a:off x="432301" y="1226650"/>
            <a:ext cx="320055" cy="308327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4"/>
          <p:cNvSpPr/>
          <p:nvPr/>
        </p:nvSpPr>
        <p:spPr>
          <a:xfrm>
            <a:off x="7552746" y="674887"/>
            <a:ext cx="428200" cy="43441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4"/>
          <p:cNvSpPr/>
          <p:nvPr/>
        </p:nvSpPr>
        <p:spPr>
          <a:xfrm>
            <a:off x="636852" y="3945948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4"/>
          <p:cNvSpPr/>
          <p:nvPr/>
        </p:nvSpPr>
        <p:spPr>
          <a:xfrm>
            <a:off x="8430774" y="2743829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4"/>
          <p:cNvSpPr/>
          <p:nvPr/>
        </p:nvSpPr>
        <p:spPr>
          <a:xfrm>
            <a:off x="1693175" y="364950"/>
            <a:ext cx="169196" cy="17165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4"/>
          <p:cNvSpPr txBox="1"/>
          <p:nvPr>
            <p:ph type="title"/>
          </p:nvPr>
        </p:nvSpPr>
        <p:spPr>
          <a:xfrm>
            <a:off x="713225" y="5366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41" name="Google Shape;441;p24"/>
          <p:cNvSpPr/>
          <p:nvPr/>
        </p:nvSpPr>
        <p:spPr>
          <a:xfrm>
            <a:off x="2937574" y="4645920"/>
            <a:ext cx="320049" cy="324324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5468477" y="4492448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4"/>
          <p:cNvSpPr txBox="1"/>
          <p:nvPr>
            <p:ph idx="1" type="subTitle"/>
          </p:nvPr>
        </p:nvSpPr>
        <p:spPr>
          <a:xfrm>
            <a:off x="1060704" y="3310128"/>
            <a:ext cx="19935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44" name="Google Shape;444;p24"/>
          <p:cNvSpPr txBox="1"/>
          <p:nvPr>
            <p:ph idx="2" type="subTitle"/>
          </p:nvPr>
        </p:nvSpPr>
        <p:spPr>
          <a:xfrm>
            <a:off x="1069848" y="3666744"/>
            <a:ext cx="19842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24"/>
          <p:cNvSpPr txBox="1"/>
          <p:nvPr>
            <p:ph idx="3" type="subTitle"/>
          </p:nvPr>
        </p:nvSpPr>
        <p:spPr>
          <a:xfrm>
            <a:off x="3570604" y="3310128"/>
            <a:ext cx="19935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46" name="Google Shape;446;p24"/>
          <p:cNvSpPr txBox="1"/>
          <p:nvPr>
            <p:ph idx="4" type="subTitle"/>
          </p:nvPr>
        </p:nvSpPr>
        <p:spPr>
          <a:xfrm>
            <a:off x="3579748" y="3666744"/>
            <a:ext cx="19842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24"/>
          <p:cNvSpPr txBox="1"/>
          <p:nvPr>
            <p:ph idx="5" type="subTitle"/>
          </p:nvPr>
        </p:nvSpPr>
        <p:spPr>
          <a:xfrm>
            <a:off x="6080654" y="3310128"/>
            <a:ext cx="19935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48" name="Google Shape;448;p24"/>
          <p:cNvSpPr txBox="1"/>
          <p:nvPr>
            <p:ph idx="6" type="subTitle"/>
          </p:nvPr>
        </p:nvSpPr>
        <p:spPr>
          <a:xfrm>
            <a:off x="6089798" y="3666744"/>
            <a:ext cx="19842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713225" y="1036775"/>
            <a:ext cx="77175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40" name="Google Shape;40;p4"/>
          <p:cNvSpPr/>
          <p:nvPr/>
        </p:nvSpPr>
        <p:spPr>
          <a:xfrm flipH="1">
            <a:off x="569804" y="263660"/>
            <a:ext cx="455989" cy="455943"/>
          </a:xfrm>
          <a:custGeom>
            <a:rect b="b" l="l" r="r" t="t"/>
            <a:pathLst>
              <a:path extrusionOk="0" h="9928" w="9929">
                <a:moveTo>
                  <a:pt x="4965" y="0"/>
                </a:moveTo>
                <a:lnTo>
                  <a:pt x="4447" y="24"/>
                </a:lnTo>
                <a:lnTo>
                  <a:pt x="3953" y="94"/>
                </a:lnTo>
                <a:lnTo>
                  <a:pt x="3483" y="235"/>
                </a:lnTo>
                <a:lnTo>
                  <a:pt x="3036" y="400"/>
                </a:lnTo>
                <a:lnTo>
                  <a:pt x="2589" y="588"/>
                </a:lnTo>
                <a:lnTo>
                  <a:pt x="2189" y="847"/>
                </a:lnTo>
                <a:lnTo>
                  <a:pt x="1812" y="1129"/>
                </a:lnTo>
                <a:lnTo>
                  <a:pt x="1459" y="1459"/>
                </a:lnTo>
                <a:lnTo>
                  <a:pt x="1130" y="1812"/>
                </a:lnTo>
                <a:lnTo>
                  <a:pt x="848" y="2188"/>
                </a:lnTo>
                <a:lnTo>
                  <a:pt x="589" y="2588"/>
                </a:lnTo>
                <a:lnTo>
                  <a:pt x="377" y="3035"/>
                </a:lnTo>
                <a:lnTo>
                  <a:pt x="213" y="3482"/>
                </a:lnTo>
                <a:lnTo>
                  <a:pt x="95" y="3952"/>
                </a:lnTo>
                <a:lnTo>
                  <a:pt x="24" y="4446"/>
                </a:lnTo>
                <a:lnTo>
                  <a:pt x="1" y="4964"/>
                </a:lnTo>
                <a:lnTo>
                  <a:pt x="24" y="5481"/>
                </a:lnTo>
                <a:lnTo>
                  <a:pt x="95" y="5975"/>
                </a:lnTo>
                <a:lnTo>
                  <a:pt x="213" y="6446"/>
                </a:lnTo>
                <a:lnTo>
                  <a:pt x="377" y="6893"/>
                </a:lnTo>
                <a:lnTo>
                  <a:pt x="589" y="7340"/>
                </a:lnTo>
                <a:lnTo>
                  <a:pt x="848" y="7740"/>
                </a:lnTo>
                <a:lnTo>
                  <a:pt x="1130" y="8116"/>
                </a:lnTo>
                <a:lnTo>
                  <a:pt x="1459" y="8469"/>
                </a:lnTo>
                <a:lnTo>
                  <a:pt x="1812" y="8798"/>
                </a:lnTo>
                <a:lnTo>
                  <a:pt x="2189" y="9081"/>
                </a:lnTo>
                <a:lnTo>
                  <a:pt x="2589" y="9316"/>
                </a:lnTo>
                <a:lnTo>
                  <a:pt x="3036" y="9528"/>
                </a:lnTo>
                <a:lnTo>
                  <a:pt x="3483" y="9692"/>
                </a:lnTo>
                <a:lnTo>
                  <a:pt x="3953" y="9833"/>
                </a:lnTo>
                <a:lnTo>
                  <a:pt x="4447" y="9904"/>
                </a:lnTo>
                <a:lnTo>
                  <a:pt x="4965" y="9927"/>
                </a:lnTo>
                <a:lnTo>
                  <a:pt x="5459" y="9904"/>
                </a:lnTo>
                <a:lnTo>
                  <a:pt x="5953" y="9833"/>
                </a:lnTo>
                <a:lnTo>
                  <a:pt x="6423" y="9692"/>
                </a:lnTo>
                <a:lnTo>
                  <a:pt x="6894" y="9528"/>
                </a:lnTo>
                <a:lnTo>
                  <a:pt x="7317" y="9316"/>
                </a:lnTo>
                <a:lnTo>
                  <a:pt x="7740" y="9081"/>
                </a:lnTo>
                <a:lnTo>
                  <a:pt x="8117" y="8798"/>
                </a:lnTo>
                <a:lnTo>
                  <a:pt x="8470" y="8469"/>
                </a:lnTo>
                <a:lnTo>
                  <a:pt x="8799" y="8116"/>
                </a:lnTo>
                <a:lnTo>
                  <a:pt x="9081" y="7740"/>
                </a:lnTo>
                <a:lnTo>
                  <a:pt x="9317" y="7340"/>
                </a:lnTo>
                <a:lnTo>
                  <a:pt x="9528" y="6893"/>
                </a:lnTo>
                <a:lnTo>
                  <a:pt x="9693" y="6446"/>
                </a:lnTo>
                <a:lnTo>
                  <a:pt x="9811" y="5975"/>
                </a:lnTo>
                <a:lnTo>
                  <a:pt x="9905" y="5481"/>
                </a:lnTo>
                <a:lnTo>
                  <a:pt x="9928" y="4964"/>
                </a:lnTo>
                <a:lnTo>
                  <a:pt x="9905" y="4446"/>
                </a:lnTo>
                <a:lnTo>
                  <a:pt x="9811" y="3952"/>
                </a:lnTo>
                <a:lnTo>
                  <a:pt x="9693" y="3482"/>
                </a:lnTo>
                <a:lnTo>
                  <a:pt x="9528" y="3035"/>
                </a:lnTo>
                <a:lnTo>
                  <a:pt x="9317" y="2588"/>
                </a:lnTo>
                <a:lnTo>
                  <a:pt x="9081" y="2188"/>
                </a:lnTo>
                <a:lnTo>
                  <a:pt x="8799" y="1812"/>
                </a:lnTo>
                <a:lnTo>
                  <a:pt x="8470" y="1459"/>
                </a:lnTo>
                <a:lnTo>
                  <a:pt x="8117" y="1129"/>
                </a:lnTo>
                <a:lnTo>
                  <a:pt x="7740" y="847"/>
                </a:lnTo>
                <a:lnTo>
                  <a:pt x="7317" y="588"/>
                </a:lnTo>
                <a:lnTo>
                  <a:pt x="6894" y="400"/>
                </a:lnTo>
                <a:lnTo>
                  <a:pt x="6423" y="235"/>
                </a:lnTo>
                <a:lnTo>
                  <a:pt x="5953" y="94"/>
                </a:lnTo>
                <a:lnTo>
                  <a:pt x="5459" y="24"/>
                </a:lnTo>
                <a:lnTo>
                  <a:pt x="4965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 flipH="1">
            <a:off x="8035592" y="590912"/>
            <a:ext cx="280969" cy="280923"/>
          </a:xfrm>
          <a:custGeom>
            <a:rect b="b" l="l" r="r" t="t"/>
            <a:pathLst>
              <a:path extrusionOk="0" h="6117" w="6118">
                <a:moveTo>
                  <a:pt x="3059" y="0"/>
                </a:moveTo>
                <a:lnTo>
                  <a:pt x="2730" y="24"/>
                </a:lnTo>
                <a:lnTo>
                  <a:pt x="2447" y="71"/>
                </a:lnTo>
                <a:lnTo>
                  <a:pt x="2142" y="141"/>
                </a:lnTo>
                <a:lnTo>
                  <a:pt x="1859" y="235"/>
                </a:lnTo>
                <a:lnTo>
                  <a:pt x="1601" y="377"/>
                </a:lnTo>
                <a:lnTo>
                  <a:pt x="1342" y="518"/>
                </a:lnTo>
                <a:lnTo>
                  <a:pt x="1107" y="706"/>
                </a:lnTo>
                <a:lnTo>
                  <a:pt x="895" y="894"/>
                </a:lnTo>
                <a:lnTo>
                  <a:pt x="683" y="1106"/>
                </a:lnTo>
                <a:lnTo>
                  <a:pt x="518" y="1341"/>
                </a:lnTo>
                <a:lnTo>
                  <a:pt x="354" y="1600"/>
                </a:lnTo>
                <a:lnTo>
                  <a:pt x="236" y="1859"/>
                </a:lnTo>
                <a:lnTo>
                  <a:pt x="142" y="2141"/>
                </a:lnTo>
                <a:lnTo>
                  <a:pt x="48" y="2447"/>
                </a:lnTo>
                <a:lnTo>
                  <a:pt x="1" y="2753"/>
                </a:lnTo>
                <a:lnTo>
                  <a:pt x="1" y="3058"/>
                </a:lnTo>
                <a:lnTo>
                  <a:pt x="1" y="3364"/>
                </a:lnTo>
                <a:lnTo>
                  <a:pt x="48" y="3670"/>
                </a:lnTo>
                <a:lnTo>
                  <a:pt x="142" y="3976"/>
                </a:lnTo>
                <a:lnTo>
                  <a:pt x="236" y="4258"/>
                </a:lnTo>
                <a:lnTo>
                  <a:pt x="354" y="4517"/>
                </a:lnTo>
                <a:lnTo>
                  <a:pt x="518" y="4776"/>
                </a:lnTo>
                <a:lnTo>
                  <a:pt x="683" y="5011"/>
                </a:lnTo>
                <a:lnTo>
                  <a:pt x="895" y="5223"/>
                </a:lnTo>
                <a:lnTo>
                  <a:pt x="1107" y="5411"/>
                </a:lnTo>
                <a:lnTo>
                  <a:pt x="1342" y="5599"/>
                </a:lnTo>
                <a:lnTo>
                  <a:pt x="1601" y="5740"/>
                </a:lnTo>
                <a:lnTo>
                  <a:pt x="1859" y="5881"/>
                </a:lnTo>
                <a:lnTo>
                  <a:pt x="2142" y="5975"/>
                </a:lnTo>
                <a:lnTo>
                  <a:pt x="2447" y="6046"/>
                </a:lnTo>
                <a:lnTo>
                  <a:pt x="2730" y="6093"/>
                </a:lnTo>
                <a:lnTo>
                  <a:pt x="3059" y="6117"/>
                </a:lnTo>
                <a:lnTo>
                  <a:pt x="3365" y="6093"/>
                </a:lnTo>
                <a:lnTo>
                  <a:pt x="3671" y="6046"/>
                </a:lnTo>
                <a:lnTo>
                  <a:pt x="3953" y="5975"/>
                </a:lnTo>
                <a:lnTo>
                  <a:pt x="4235" y="5881"/>
                </a:lnTo>
                <a:lnTo>
                  <a:pt x="4518" y="5740"/>
                </a:lnTo>
                <a:lnTo>
                  <a:pt x="4753" y="5599"/>
                </a:lnTo>
                <a:lnTo>
                  <a:pt x="4988" y="5411"/>
                </a:lnTo>
                <a:lnTo>
                  <a:pt x="5223" y="5223"/>
                </a:lnTo>
                <a:lnTo>
                  <a:pt x="5412" y="5011"/>
                </a:lnTo>
                <a:lnTo>
                  <a:pt x="5600" y="4776"/>
                </a:lnTo>
                <a:lnTo>
                  <a:pt x="5741" y="4517"/>
                </a:lnTo>
                <a:lnTo>
                  <a:pt x="5882" y="4258"/>
                </a:lnTo>
                <a:lnTo>
                  <a:pt x="5976" y="3976"/>
                </a:lnTo>
                <a:lnTo>
                  <a:pt x="6047" y="3670"/>
                </a:lnTo>
                <a:lnTo>
                  <a:pt x="6094" y="3364"/>
                </a:lnTo>
                <a:lnTo>
                  <a:pt x="6117" y="3058"/>
                </a:lnTo>
                <a:lnTo>
                  <a:pt x="6094" y="2753"/>
                </a:lnTo>
                <a:lnTo>
                  <a:pt x="6047" y="2447"/>
                </a:lnTo>
                <a:lnTo>
                  <a:pt x="5976" y="2141"/>
                </a:lnTo>
                <a:lnTo>
                  <a:pt x="5882" y="1859"/>
                </a:lnTo>
                <a:lnTo>
                  <a:pt x="5741" y="1600"/>
                </a:lnTo>
                <a:lnTo>
                  <a:pt x="5600" y="1341"/>
                </a:lnTo>
                <a:lnTo>
                  <a:pt x="5412" y="1106"/>
                </a:lnTo>
                <a:lnTo>
                  <a:pt x="5223" y="894"/>
                </a:lnTo>
                <a:lnTo>
                  <a:pt x="4988" y="706"/>
                </a:lnTo>
                <a:lnTo>
                  <a:pt x="4753" y="518"/>
                </a:lnTo>
                <a:lnTo>
                  <a:pt x="4518" y="377"/>
                </a:lnTo>
                <a:lnTo>
                  <a:pt x="4235" y="235"/>
                </a:lnTo>
                <a:lnTo>
                  <a:pt x="3953" y="141"/>
                </a:lnTo>
                <a:lnTo>
                  <a:pt x="3671" y="71"/>
                </a:lnTo>
                <a:lnTo>
                  <a:pt x="3365" y="24"/>
                </a:lnTo>
                <a:lnTo>
                  <a:pt x="3059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"/>
          <p:cNvSpPr/>
          <p:nvPr/>
        </p:nvSpPr>
        <p:spPr>
          <a:xfrm flipH="1">
            <a:off x="192673" y="1804696"/>
            <a:ext cx="158855" cy="158855"/>
          </a:xfrm>
          <a:custGeom>
            <a:rect b="b" l="l" r="r" t="t"/>
            <a:pathLst>
              <a:path extrusionOk="0" h="3459" w="3459">
                <a:moveTo>
                  <a:pt x="1553" y="0"/>
                </a:moveTo>
                <a:lnTo>
                  <a:pt x="1388" y="24"/>
                </a:lnTo>
                <a:lnTo>
                  <a:pt x="1223" y="71"/>
                </a:lnTo>
                <a:lnTo>
                  <a:pt x="1059" y="142"/>
                </a:lnTo>
                <a:lnTo>
                  <a:pt x="894" y="212"/>
                </a:lnTo>
                <a:lnTo>
                  <a:pt x="753" y="283"/>
                </a:lnTo>
                <a:lnTo>
                  <a:pt x="635" y="400"/>
                </a:lnTo>
                <a:lnTo>
                  <a:pt x="494" y="494"/>
                </a:lnTo>
                <a:lnTo>
                  <a:pt x="400" y="636"/>
                </a:lnTo>
                <a:lnTo>
                  <a:pt x="282" y="753"/>
                </a:lnTo>
                <a:lnTo>
                  <a:pt x="212" y="894"/>
                </a:lnTo>
                <a:lnTo>
                  <a:pt x="141" y="1059"/>
                </a:lnTo>
                <a:lnTo>
                  <a:pt x="71" y="1224"/>
                </a:lnTo>
                <a:lnTo>
                  <a:pt x="24" y="1388"/>
                </a:lnTo>
                <a:lnTo>
                  <a:pt x="0" y="1553"/>
                </a:lnTo>
                <a:lnTo>
                  <a:pt x="0" y="1718"/>
                </a:lnTo>
                <a:lnTo>
                  <a:pt x="0" y="1906"/>
                </a:lnTo>
                <a:lnTo>
                  <a:pt x="24" y="2071"/>
                </a:lnTo>
                <a:lnTo>
                  <a:pt x="71" y="2235"/>
                </a:lnTo>
                <a:lnTo>
                  <a:pt x="141" y="2400"/>
                </a:lnTo>
                <a:lnTo>
                  <a:pt x="212" y="2541"/>
                </a:lnTo>
                <a:lnTo>
                  <a:pt x="282" y="2706"/>
                </a:lnTo>
                <a:lnTo>
                  <a:pt x="400" y="2823"/>
                </a:lnTo>
                <a:lnTo>
                  <a:pt x="494" y="2941"/>
                </a:lnTo>
                <a:lnTo>
                  <a:pt x="635" y="3059"/>
                </a:lnTo>
                <a:lnTo>
                  <a:pt x="753" y="3153"/>
                </a:lnTo>
                <a:lnTo>
                  <a:pt x="894" y="3247"/>
                </a:lnTo>
                <a:lnTo>
                  <a:pt x="1059" y="3317"/>
                </a:lnTo>
                <a:lnTo>
                  <a:pt x="1223" y="3388"/>
                </a:lnTo>
                <a:lnTo>
                  <a:pt x="1388" y="3435"/>
                </a:lnTo>
                <a:lnTo>
                  <a:pt x="1553" y="3459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17"/>
                </a:lnTo>
                <a:lnTo>
                  <a:pt x="2564" y="3247"/>
                </a:lnTo>
                <a:lnTo>
                  <a:pt x="2705" y="3153"/>
                </a:lnTo>
                <a:lnTo>
                  <a:pt x="2823" y="3059"/>
                </a:lnTo>
                <a:lnTo>
                  <a:pt x="2964" y="2941"/>
                </a:lnTo>
                <a:lnTo>
                  <a:pt x="3058" y="2823"/>
                </a:lnTo>
                <a:lnTo>
                  <a:pt x="3176" y="2706"/>
                </a:lnTo>
                <a:lnTo>
                  <a:pt x="3246" y="2541"/>
                </a:lnTo>
                <a:lnTo>
                  <a:pt x="3317" y="2400"/>
                </a:lnTo>
                <a:lnTo>
                  <a:pt x="3388" y="2235"/>
                </a:lnTo>
                <a:lnTo>
                  <a:pt x="3435" y="2071"/>
                </a:lnTo>
                <a:lnTo>
                  <a:pt x="3458" y="1906"/>
                </a:lnTo>
                <a:lnTo>
                  <a:pt x="3458" y="1718"/>
                </a:lnTo>
                <a:lnTo>
                  <a:pt x="3458" y="1553"/>
                </a:lnTo>
                <a:lnTo>
                  <a:pt x="3435" y="1388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894"/>
                </a:lnTo>
                <a:lnTo>
                  <a:pt x="3176" y="753"/>
                </a:lnTo>
                <a:lnTo>
                  <a:pt x="3058" y="636"/>
                </a:lnTo>
                <a:lnTo>
                  <a:pt x="2964" y="494"/>
                </a:lnTo>
                <a:lnTo>
                  <a:pt x="2823" y="400"/>
                </a:lnTo>
                <a:lnTo>
                  <a:pt x="2705" y="283"/>
                </a:lnTo>
                <a:lnTo>
                  <a:pt x="2564" y="212"/>
                </a:lnTo>
                <a:lnTo>
                  <a:pt x="2400" y="142"/>
                </a:lnTo>
                <a:lnTo>
                  <a:pt x="2235" y="71"/>
                </a:lnTo>
                <a:lnTo>
                  <a:pt x="2070" y="24"/>
                </a:lnTo>
                <a:lnTo>
                  <a:pt x="1906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4"/>
          <p:cNvSpPr/>
          <p:nvPr/>
        </p:nvSpPr>
        <p:spPr>
          <a:xfrm flipH="1">
            <a:off x="8762694" y="3435038"/>
            <a:ext cx="158855" cy="159957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7998281" y="43988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351529" y="3329553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1185325" y="385162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 txBox="1"/>
          <p:nvPr>
            <p:ph type="title"/>
          </p:nvPr>
        </p:nvSpPr>
        <p:spPr>
          <a:xfrm>
            <a:off x="1069950" y="539500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" type="subTitle"/>
          </p:nvPr>
        </p:nvSpPr>
        <p:spPr>
          <a:xfrm>
            <a:off x="1076590" y="1786032"/>
            <a:ext cx="2730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2" type="subTitle"/>
          </p:nvPr>
        </p:nvSpPr>
        <p:spPr>
          <a:xfrm>
            <a:off x="5344038" y="1786032"/>
            <a:ext cx="2730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8147927" y="1027375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267568" y="18706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713254" y="421392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5"/>
          <p:cNvSpPr/>
          <p:nvPr/>
        </p:nvSpPr>
        <p:spPr>
          <a:xfrm>
            <a:off x="8383674" y="283475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5"/>
          <p:cNvSpPr txBox="1"/>
          <p:nvPr>
            <p:ph idx="3" type="subTitle"/>
          </p:nvPr>
        </p:nvSpPr>
        <p:spPr>
          <a:xfrm>
            <a:off x="1076600" y="2215525"/>
            <a:ext cx="2730000" cy="10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" name="Google Shape;56;p5"/>
          <p:cNvSpPr txBox="1"/>
          <p:nvPr>
            <p:ph idx="4" type="subTitle"/>
          </p:nvPr>
        </p:nvSpPr>
        <p:spPr>
          <a:xfrm>
            <a:off x="5344050" y="2215525"/>
            <a:ext cx="2730000" cy="10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5"/>
          <p:cNvSpPr/>
          <p:nvPr/>
        </p:nvSpPr>
        <p:spPr>
          <a:xfrm>
            <a:off x="7526726" y="4394302"/>
            <a:ext cx="365374" cy="367779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/>
          <p:nvPr/>
        </p:nvSpPr>
        <p:spPr>
          <a:xfrm>
            <a:off x="432301" y="1226650"/>
            <a:ext cx="320055" cy="308327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7933746" y="293887"/>
            <a:ext cx="428200" cy="43441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636852" y="3945948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8430774" y="2743829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1693175" y="364950"/>
            <a:ext cx="169196" cy="17165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6"/>
          <p:cNvSpPr txBox="1"/>
          <p:nvPr>
            <p:ph type="title"/>
          </p:nvPr>
        </p:nvSpPr>
        <p:spPr>
          <a:xfrm>
            <a:off x="713225" y="5366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540014" y="1250989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4302864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3167968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7393268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1011004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 txBox="1"/>
          <p:nvPr>
            <p:ph type="title"/>
          </p:nvPr>
        </p:nvSpPr>
        <p:spPr>
          <a:xfrm>
            <a:off x="721525" y="1118375"/>
            <a:ext cx="3050400" cy="15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3" name="Google Shape;73;p7"/>
          <p:cNvSpPr/>
          <p:nvPr/>
        </p:nvSpPr>
        <p:spPr>
          <a:xfrm>
            <a:off x="5120834" y="-32051"/>
            <a:ext cx="4832538" cy="492960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idx="1" type="subTitle"/>
          </p:nvPr>
        </p:nvSpPr>
        <p:spPr>
          <a:xfrm>
            <a:off x="721525" y="2776750"/>
            <a:ext cx="30504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>
            <a:off x="7261075" y="4575375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454771" y="1535079"/>
            <a:ext cx="326494" cy="33282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1869743" y="4777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>
            <a:off x="1389619" y="4306822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7058043" y="888196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8"/>
          <p:cNvSpPr/>
          <p:nvPr/>
        </p:nvSpPr>
        <p:spPr>
          <a:xfrm>
            <a:off x="8543168" y="33215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2256800" y="2363775"/>
            <a:ext cx="4543500" cy="171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"/>
          <p:cNvSpPr txBox="1"/>
          <p:nvPr>
            <p:ph type="title"/>
          </p:nvPr>
        </p:nvSpPr>
        <p:spPr>
          <a:xfrm>
            <a:off x="1069850" y="2030400"/>
            <a:ext cx="7004100" cy="211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84" name="Google Shape;84;p8"/>
          <p:cNvGrpSpPr/>
          <p:nvPr/>
        </p:nvGrpSpPr>
        <p:grpSpPr>
          <a:xfrm>
            <a:off x="7701892" y="4497065"/>
            <a:ext cx="440824" cy="265808"/>
            <a:chOff x="1863856" y="3453371"/>
            <a:chExt cx="326222" cy="196705"/>
          </a:xfrm>
        </p:grpSpPr>
        <p:sp>
          <p:nvSpPr>
            <p:cNvPr id="85" name="Google Shape;85;p8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Google Shape;90;p8"/>
          <p:cNvGrpSpPr/>
          <p:nvPr/>
        </p:nvGrpSpPr>
        <p:grpSpPr>
          <a:xfrm>
            <a:off x="781265" y="3201627"/>
            <a:ext cx="440778" cy="264751"/>
            <a:chOff x="235385" y="3771527"/>
            <a:chExt cx="326188" cy="195924"/>
          </a:xfrm>
        </p:grpSpPr>
        <p:sp>
          <p:nvSpPr>
            <p:cNvPr id="91" name="Google Shape;91;p8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" name="Google Shape;96;p8"/>
          <p:cNvGrpSpPr/>
          <p:nvPr/>
        </p:nvGrpSpPr>
        <p:grpSpPr>
          <a:xfrm>
            <a:off x="454770" y="273343"/>
            <a:ext cx="414914" cy="138323"/>
            <a:chOff x="588715" y="3306255"/>
            <a:chExt cx="307048" cy="102363"/>
          </a:xfrm>
        </p:grpSpPr>
        <p:sp>
          <p:nvSpPr>
            <p:cNvPr id="97" name="Google Shape;97;p8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" name="Google Shape;107;p8"/>
          <p:cNvGrpSpPr/>
          <p:nvPr/>
        </p:nvGrpSpPr>
        <p:grpSpPr>
          <a:xfrm>
            <a:off x="8391961" y="1342047"/>
            <a:ext cx="414868" cy="138323"/>
            <a:chOff x="1514502" y="3113601"/>
            <a:chExt cx="307014" cy="102363"/>
          </a:xfrm>
        </p:grpSpPr>
        <p:sp>
          <p:nvSpPr>
            <p:cNvPr id="108" name="Google Shape;108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7261075" y="360686"/>
            <a:ext cx="440824" cy="265808"/>
            <a:chOff x="800570" y="3069626"/>
            <a:chExt cx="326222" cy="196705"/>
          </a:xfrm>
        </p:grpSpPr>
        <p:sp>
          <p:nvSpPr>
            <p:cNvPr id="119" name="Google Shape;119;p8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4" y="0"/>
                  </a:moveTo>
                  <a:lnTo>
                    <a:pt x="5035" y="24"/>
                  </a:lnTo>
                  <a:lnTo>
                    <a:pt x="4800" y="71"/>
                  </a:lnTo>
                  <a:lnTo>
                    <a:pt x="4541" y="165"/>
                  </a:lnTo>
                  <a:lnTo>
                    <a:pt x="4329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412" y="800"/>
                  </a:lnTo>
                  <a:lnTo>
                    <a:pt x="3153" y="682"/>
                  </a:lnTo>
                  <a:lnTo>
                    <a:pt x="2871" y="612"/>
                  </a:lnTo>
                  <a:lnTo>
                    <a:pt x="2588" y="588"/>
                  </a:lnTo>
                  <a:lnTo>
                    <a:pt x="2400" y="588"/>
                  </a:lnTo>
                  <a:lnTo>
                    <a:pt x="2235" y="635"/>
                  </a:lnTo>
                  <a:lnTo>
                    <a:pt x="2094" y="659"/>
                  </a:lnTo>
                  <a:lnTo>
                    <a:pt x="1930" y="730"/>
                  </a:lnTo>
                  <a:lnTo>
                    <a:pt x="1788" y="800"/>
                  </a:lnTo>
                  <a:lnTo>
                    <a:pt x="1647" y="871"/>
                  </a:lnTo>
                  <a:lnTo>
                    <a:pt x="1506" y="965"/>
                  </a:lnTo>
                  <a:lnTo>
                    <a:pt x="1388" y="1082"/>
                  </a:lnTo>
                  <a:lnTo>
                    <a:pt x="1294" y="1200"/>
                  </a:lnTo>
                  <a:lnTo>
                    <a:pt x="1200" y="1341"/>
                  </a:lnTo>
                  <a:lnTo>
                    <a:pt x="1106" y="1459"/>
                  </a:lnTo>
                  <a:lnTo>
                    <a:pt x="1036" y="1623"/>
                  </a:lnTo>
                  <a:lnTo>
                    <a:pt x="989" y="1765"/>
                  </a:lnTo>
                  <a:lnTo>
                    <a:pt x="942" y="1929"/>
                  </a:lnTo>
                  <a:lnTo>
                    <a:pt x="918" y="2094"/>
                  </a:lnTo>
                  <a:lnTo>
                    <a:pt x="894" y="2259"/>
                  </a:lnTo>
                  <a:lnTo>
                    <a:pt x="918" y="2517"/>
                  </a:lnTo>
                  <a:lnTo>
                    <a:pt x="989" y="2776"/>
                  </a:lnTo>
                  <a:lnTo>
                    <a:pt x="753" y="2776"/>
                  </a:lnTo>
                  <a:lnTo>
                    <a:pt x="589" y="2800"/>
                  </a:lnTo>
                  <a:lnTo>
                    <a:pt x="471" y="2847"/>
                  </a:lnTo>
                  <a:lnTo>
                    <a:pt x="330" y="2894"/>
                  </a:lnTo>
                  <a:lnTo>
                    <a:pt x="236" y="2988"/>
                  </a:lnTo>
                  <a:lnTo>
                    <a:pt x="142" y="3105"/>
                  </a:lnTo>
                  <a:lnTo>
                    <a:pt x="71" y="3223"/>
                  </a:lnTo>
                  <a:lnTo>
                    <a:pt x="24" y="3364"/>
                  </a:lnTo>
                  <a:lnTo>
                    <a:pt x="1" y="3529"/>
                  </a:lnTo>
                  <a:lnTo>
                    <a:pt x="24" y="3670"/>
                  </a:lnTo>
                  <a:lnTo>
                    <a:pt x="71" y="3811"/>
                  </a:lnTo>
                  <a:lnTo>
                    <a:pt x="142" y="3929"/>
                  </a:lnTo>
                  <a:lnTo>
                    <a:pt x="236" y="4046"/>
                  </a:lnTo>
                  <a:lnTo>
                    <a:pt x="330" y="4141"/>
                  </a:lnTo>
                  <a:lnTo>
                    <a:pt x="471" y="4211"/>
                  </a:lnTo>
                  <a:lnTo>
                    <a:pt x="589" y="4235"/>
                  </a:lnTo>
                  <a:lnTo>
                    <a:pt x="753" y="4258"/>
                  </a:lnTo>
                  <a:lnTo>
                    <a:pt x="7340" y="4258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6"/>
                  </a:lnTo>
                  <a:lnTo>
                    <a:pt x="7952" y="3929"/>
                  </a:lnTo>
                  <a:lnTo>
                    <a:pt x="8022" y="3811"/>
                  </a:lnTo>
                  <a:lnTo>
                    <a:pt x="8069" y="3670"/>
                  </a:lnTo>
                  <a:lnTo>
                    <a:pt x="8069" y="3529"/>
                  </a:lnTo>
                  <a:lnTo>
                    <a:pt x="8069" y="3364"/>
                  </a:lnTo>
                  <a:lnTo>
                    <a:pt x="8022" y="3223"/>
                  </a:lnTo>
                  <a:lnTo>
                    <a:pt x="7952" y="3105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47"/>
                  </a:lnTo>
                  <a:lnTo>
                    <a:pt x="7481" y="2800"/>
                  </a:lnTo>
                  <a:lnTo>
                    <a:pt x="7340" y="2776"/>
                  </a:lnTo>
                  <a:lnTo>
                    <a:pt x="7058" y="2776"/>
                  </a:lnTo>
                  <a:lnTo>
                    <a:pt x="7152" y="2588"/>
                  </a:lnTo>
                  <a:lnTo>
                    <a:pt x="7199" y="2376"/>
                  </a:lnTo>
                  <a:lnTo>
                    <a:pt x="7246" y="2165"/>
                  </a:lnTo>
                  <a:lnTo>
                    <a:pt x="7246" y="1953"/>
                  </a:lnTo>
                  <a:lnTo>
                    <a:pt x="7246" y="1741"/>
                  </a:lnTo>
                  <a:lnTo>
                    <a:pt x="7223" y="1553"/>
                  </a:lnTo>
                  <a:lnTo>
                    <a:pt x="7152" y="1365"/>
                  </a:lnTo>
                  <a:lnTo>
                    <a:pt x="7105" y="1200"/>
                  </a:lnTo>
                  <a:lnTo>
                    <a:pt x="7011" y="1035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81" y="565"/>
                  </a:lnTo>
                  <a:lnTo>
                    <a:pt x="6540" y="447"/>
                  </a:lnTo>
                  <a:lnTo>
                    <a:pt x="6399" y="330"/>
                  </a:lnTo>
                  <a:lnTo>
                    <a:pt x="6235" y="236"/>
                  </a:lnTo>
                  <a:lnTo>
                    <a:pt x="6070" y="165"/>
                  </a:lnTo>
                  <a:lnTo>
                    <a:pt x="5882" y="94"/>
                  </a:lnTo>
                  <a:lnTo>
                    <a:pt x="5693" y="47"/>
                  </a:lnTo>
                  <a:lnTo>
                    <a:pt x="5505" y="24"/>
                  </a:lnTo>
                  <a:lnTo>
                    <a:pt x="5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26160" y="3199920"/>
              <a:ext cx="274259" cy="40034"/>
            </a:xfrm>
            <a:custGeom>
              <a:rect b="b" l="l" r="r" t="t"/>
              <a:pathLst>
                <a:path extrusionOk="0" h="1178" w="8070">
                  <a:moveTo>
                    <a:pt x="142" y="1"/>
                  </a:moveTo>
                  <a:lnTo>
                    <a:pt x="95" y="95"/>
                  </a:lnTo>
                  <a:lnTo>
                    <a:pt x="48" y="213"/>
                  </a:lnTo>
                  <a:lnTo>
                    <a:pt x="24" y="307"/>
                  </a:lnTo>
                  <a:lnTo>
                    <a:pt x="1" y="448"/>
                  </a:lnTo>
                  <a:lnTo>
                    <a:pt x="24" y="589"/>
                  </a:lnTo>
                  <a:lnTo>
                    <a:pt x="71" y="730"/>
                  </a:lnTo>
                  <a:lnTo>
                    <a:pt x="142" y="848"/>
                  </a:lnTo>
                  <a:lnTo>
                    <a:pt x="212" y="965"/>
                  </a:lnTo>
                  <a:lnTo>
                    <a:pt x="330" y="1060"/>
                  </a:lnTo>
                  <a:lnTo>
                    <a:pt x="471" y="1130"/>
                  </a:lnTo>
                  <a:lnTo>
                    <a:pt x="589" y="1154"/>
                  </a:lnTo>
                  <a:lnTo>
                    <a:pt x="753" y="1177"/>
                  </a:lnTo>
                  <a:lnTo>
                    <a:pt x="7340" y="1177"/>
                  </a:lnTo>
                  <a:lnTo>
                    <a:pt x="7481" y="1154"/>
                  </a:lnTo>
                  <a:lnTo>
                    <a:pt x="7622" y="1130"/>
                  </a:lnTo>
                  <a:lnTo>
                    <a:pt x="7740" y="1060"/>
                  </a:lnTo>
                  <a:lnTo>
                    <a:pt x="7858" y="965"/>
                  </a:lnTo>
                  <a:lnTo>
                    <a:pt x="7952" y="848"/>
                  </a:lnTo>
                  <a:lnTo>
                    <a:pt x="8022" y="730"/>
                  </a:lnTo>
                  <a:lnTo>
                    <a:pt x="8069" y="589"/>
                  </a:lnTo>
                  <a:lnTo>
                    <a:pt x="8069" y="448"/>
                  </a:lnTo>
                  <a:lnTo>
                    <a:pt x="8069" y="307"/>
                  </a:lnTo>
                  <a:lnTo>
                    <a:pt x="8046" y="213"/>
                  </a:lnTo>
                  <a:lnTo>
                    <a:pt x="7999" y="95"/>
                  </a:lnTo>
                  <a:lnTo>
                    <a:pt x="7928" y="1"/>
                  </a:lnTo>
                  <a:lnTo>
                    <a:pt x="7811" y="119"/>
                  </a:lnTo>
                  <a:lnTo>
                    <a:pt x="7669" y="213"/>
                  </a:lnTo>
                  <a:lnTo>
                    <a:pt x="7505" y="283"/>
                  </a:lnTo>
                  <a:lnTo>
                    <a:pt x="7340" y="307"/>
                  </a:lnTo>
                  <a:lnTo>
                    <a:pt x="753" y="307"/>
                  </a:lnTo>
                  <a:lnTo>
                    <a:pt x="565" y="283"/>
                  </a:lnTo>
                  <a:lnTo>
                    <a:pt x="400" y="213"/>
                  </a:lnTo>
                  <a:lnTo>
                    <a:pt x="259" y="119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047" y="753"/>
                  </a:moveTo>
                  <a:lnTo>
                    <a:pt x="6258" y="777"/>
                  </a:lnTo>
                  <a:lnTo>
                    <a:pt x="6446" y="800"/>
                  </a:lnTo>
                  <a:lnTo>
                    <a:pt x="6635" y="847"/>
                  </a:lnTo>
                  <a:lnTo>
                    <a:pt x="6823" y="918"/>
                  </a:lnTo>
                  <a:lnTo>
                    <a:pt x="6988" y="989"/>
                  </a:lnTo>
                  <a:lnTo>
                    <a:pt x="7152" y="1083"/>
                  </a:lnTo>
                  <a:lnTo>
                    <a:pt x="7293" y="1200"/>
                  </a:lnTo>
                  <a:lnTo>
                    <a:pt x="7434" y="1318"/>
                  </a:lnTo>
                  <a:lnTo>
                    <a:pt x="7552" y="1459"/>
                  </a:lnTo>
                  <a:lnTo>
                    <a:pt x="7670" y="1624"/>
                  </a:lnTo>
                  <a:lnTo>
                    <a:pt x="7764" y="1788"/>
                  </a:lnTo>
                  <a:lnTo>
                    <a:pt x="7858" y="1953"/>
                  </a:lnTo>
                  <a:lnTo>
                    <a:pt x="7905" y="2118"/>
                  </a:lnTo>
                  <a:lnTo>
                    <a:pt x="7976" y="2306"/>
                  </a:lnTo>
                  <a:lnTo>
                    <a:pt x="7999" y="2494"/>
                  </a:lnTo>
                  <a:lnTo>
                    <a:pt x="7999" y="2706"/>
                  </a:lnTo>
                  <a:lnTo>
                    <a:pt x="7999" y="2918"/>
                  </a:lnTo>
                  <a:lnTo>
                    <a:pt x="7952" y="3129"/>
                  </a:lnTo>
                  <a:lnTo>
                    <a:pt x="7905" y="3341"/>
                  </a:lnTo>
                  <a:lnTo>
                    <a:pt x="7811" y="3529"/>
                  </a:lnTo>
                  <a:lnTo>
                    <a:pt x="8093" y="3529"/>
                  </a:lnTo>
                  <a:lnTo>
                    <a:pt x="8234" y="3553"/>
                  </a:lnTo>
                  <a:lnTo>
                    <a:pt x="8375" y="3600"/>
                  </a:lnTo>
                  <a:lnTo>
                    <a:pt x="8493" y="3647"/>
                  </a:lnTo>
                  <a:lnTo>
                    <a:pt x="8611" y="3741"/>
                  </a:lnTo>
                  <a:lnTo>
                    <a:pt x="8705" y="3858"/>
                  </a:lnTo>
                  <a:lnTo>
                    <a:pt x="8775" y="3976"/>
                  </a:lnTo>
                  <a:lnTo>
                    <a:pt x="8822" y="4117"/>
                  </a:lnTo>
                  <a:lnTo>
                    <a:pt x="8822" y="4282"/>
                  </a:lnTo>
                  <a:lnTo>
                    <a:pt x="8822" y="4423"/>
                  </a:lnTo>
                  <a:lnTo>
                    <a:pt x="8775" y="4564"/>
                  </a:lnTo>
                  <a:lnTo>
                    <a:pt x="8705" y="4682"/>
                  </a:lnTo>
                  <a:lnTo>
                    <a:pt x="8611" y="4799"/>
                  </a:lnTo>
                  <a:lnTo>
                    <a:pt x="8493" y="4894"/>
                  </a:lnTo>
                  <a:lnTo>
                    <a:pt x="8375" y="4964"/>
                  </a:lnTo>
                  <a:lnTo>
                    <a:pt x="8234" y="4988"/>
                  </a:lnTo>
                  <a:lnTo>
                    <a:pt x="8093" y="5011"/>
                  </a:lnTo>
                  <a:lnTo>
                    <a:pt x="1506" y="5011"/>
                  </a:lnTo>
                  <a:lnTo>
                    <a:pt x="1342" y="4988"/>
                  </a:lnTo>
                  <a:lnTo>
                    <a:pt x="1224" y="4964"/>
                  </a:lnTo>
                  <a:lnTo>
                    <a:pt x="1083" y="4894"/>
                  </a:lnTo>
                  <a:lnTo>
                    <a:pt x="989" y="4799"/>
                  </a:lnTo>
                  <a:lnTo>
                    <a:pt x="895" y="4682"/>
                  </a:lnTo>
                  <a:lnTo>
                    <a:pt x="824" y="4564"/>
                  </a:lnTo>
                  <a:lnTo>
                    <a:pt x="777" y="4423"/>
                  </a:lnTo>
                  <a:lnTo>
                    <a:pt x="754" y="4282"/>
                  </a:lnTo>
                  <a:lnTo>
                    <a:pt x="777" y="4117"/>
                  </a:lnTo>
                  <a:lnTo>
                    <a:pt x="824" y="3976"/>
                  </a:lnTo>
                  <a:lnTo>
                    <a:pt x="895" y="3858"/>
                  </a:lnTo>
                  <a:lnTo>
                    <a:pt x="989" y="3741"/>
                  </a:lnTo>
                  <a:lnTo>
                    <a:pt x="1083" y="3647"/>
                  </a:lnTo>
                  <a:lnTo>
                    <a:pt x="1224" y="3600"/>
                  </a:lnTo>
                  <a:lnTo>
                    <a:pt x="1342" y="3553"/>
                  </a:lnTo>
                  <a:lnTo>
                    <a:pt x="1506" y="3529"/>
                  </a:lnTo>
                  <a:lnTo>
                    <a:pt x="1742" y="3529"/>
                  </a:lnTo>
                  <a:lnTo>
                    <a:pt x="1671" y="3270"/>
                  </a:lnTo>
                  <a:lnTo>
                    <a:pt x="1647" y="3012"/>
                  </a:lnTo>
                  <a:lnTo>
                    <a:pt x="1671" y="2847"/>
                  </a:lnTo>
                  <a:lnTo>
                    <a:pt x="1695" y="2682"/>
                  </a:lnTo>
                  <a:lnTo>
                    <a:pt x="1742" y="2518"/>
                  </a:lnTo>
                  <a:lnTo>
                    <a:pt x="1789" y="2376"/>
                  </a:lnTo>
                  <a:lnTo>
                    <a:pt x="1859" y="2212"/>
                  </a:lnTo>
                  <a:lnTo>
                    <a:pt x="1953" y="2094"/>
                  </a:lnTo>
                  <a:lnTo>
                    <a:pt x="2047" y="1953"/>
                  </a:lnTo>
                  <a:lnTo>
                    <a:pt x="2141" y="1835"/>
                  </a:lnTo>
                  <a:lnTo>
                    <a:pt x="2259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3" y="1483"/>
                  </a:lnTo>
                  <a:lnTo>
                    <a:pt x="2847" y="1412"/>
                  </a:lnTo>
                  <a:lnTo>
                    <a:pt x="2988" y="1388"/>
                  </a:lnTo>
                  <a:lnTo>
                    <a:pt x="3153" y="1341"/>
                  </a:lnTo>
                  <a:lnTo>
                    <a:pt x="3341" y="1341"/>
                  </a:lnTo>
                  <a:lnTo>
                    <a:pt x="3624" y="1365"/>
                  </a:lnTo>
                  <a:lnTo>
                    <a:pt x="3906" y="1435"/>
                  </a:lnTo>
                  <a:lnTo>
                    <a:pt x="4165" y="1553"/>
                  </a:lnTo>
                  <a:lnTo>
                    <a:pt x="4376" y="1718"/>
                  </a:lnTo>
                  <a:lnTo>
                    <a:pt x="4517" y="1506"/>
                  </a:lnTo>
                  <a:lnTo>
                    <a:pt x="4682" y="1318"/>
                  </a:lnTo>
                  <a:lnTo>
                    <a:pt x="4870" y="1153"/>
                  </a:lnTo>
                  <a:lnTo>
                    <a:pt x="5082" y="1012"/>
                  </a:lnTo>
                  <a:lnTo>
                    <a:pt x="5294" y="918"/>
                  </a:lnTo>
                  <a:lnTo>
                    <a:pt x="5553" y="824"/>
                  </a:lnTo>
                  <a:lnTo>
                    <a:pt x="5788" y="777"/>
                  </a:lnTo>
                  <a:lnTo>
                    <a:pt x="6047" y="753"/>
                  </a:lnTo>
                  <a:close/>
                  <a:moveTo>
                    <a:pt x="5788" y="0"/>
                  </a:move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4" y="0"/>
                  </a:moveTo>
                  <a:lnTo>
                    <a:pt x="5294" y="0"/>
                  </a:lnTo>
                  <a:lnTo>
                    <a:pt x="5505" y="24"/>
                  </a:lnTo>
                  <a:lnTo>
                    <a:pt x="5693" y="47"/>
                  </a:lnTo>
                  <a:lnTo>
                    <a:pt x="5882" y="94"/>
                  </a:lnTo>
                  <a:lnTo>
                    <a:pt x="6070" y="165"/>
                  </a:lnTo>
                  <a:lnTo>
                    <a:pt x="6235" y="236"/>
                  </a:lnTo>
                  <a:lnTo>
                    <a:pt x="6399" y="330"/>
                  </a:lnTo>
                  <a:lnTo>
                    <a:pt x="6540" y="447"/>
                  </a:lnTo>
                  <a:lnTo>
                    <a:pt x="6681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35"/>
                  </a:lnTo>
                  <a:lnTo>
                    <a:pt x="7105" y="1200"/>
                  </a:lnTo>
                  <a:lnTo>
                    <a:pt x="7152" y="1365"/>
                  </a:lnTo>
                  <a:lnTo>
                    <a:pt x="7223" y="1553"/>
                  </a:lnTo>
                  <a:lnTo>
                    <a:pt x="7246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46" y="2165"/>
                  </a:lnTo>
                  <a:lnTo>
                    <a:pt x="7199" y="2376"/>
                  </a:lnTo>
                  <a:lnTo>
                    <a:pt x="7152" y="2588"/>
                  </a:lnTo>
                  <a:lnTo>
                    <a:pt x="7058" y="2776"/>
                  </a:lnTo>
                  <a:lnTo>
                    <a:pt x="7340" y="2776"/>
                  </a:lnTo>
                  <a:lnTo>
                    <a:pt x="7340" y="2776"/>
                  </a:lnTo>
                  <a:lnTo>
                    <a:pt x="7481" y="2800"/>
                  </a:lnTo>
                  <a:lnTo>
                    <a:pt x="7622" y="2847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52" y="3105"/>
                  </a:lnTo>
                  <a:lnTo>
                    <a:pt x="8022" y="3223"/>
                  </a:lnTo>
                  <a:lnTo>
                    <a:pt x="8069" y="3364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69" y="3670"/>
                  </a:lnTo>
                  <a:lnTo>
                    <a:pt x="8022" y="3811"/>
                  </a:lnTo>
                  <a:lnTo>
                    <a:pt x="7952" y="3929"/>
                  </a:lnTo>
                  <a:lnTo>
                    <a:pt x="7858" y="4046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40" y="4258"/>
                  </a:lnTo>
                  <a:lnTo>
                    <a:pt x="753" y="4258"/>
                  </a:lnTo>
                  <a:lnTo>
                    <a:pt x="753" y="4258"/>
                  </a:lnTo>
                  <a:lnTo>
                    <a:pt x="589" y="4235"/>
                  </a:lnTo>
                  <a:lnTo>
                    <a:pt x="471" y="4211"/>
                  </a:lnTo>
                  <a:lnTo>
                    <a:pt x="330" y="4141"/>
                  </a:lnTo>
                  <a:lnTo>
                    <a:pt x="236" y="4046"/>
                  </a:lnTo>
                  <a:lnTo>
                    <a:pt x="142" y="3929"/>
                  </a:lnTo>
                  <a:lnTo>
                    <a:pt x="71" y="3811"/>
                  </a:lnTo>
                  <a:lnTo>
                    <a:pt x="24" y="3670"/>
                  </a:lnTo>
                  <a:lnTo>
                    <a:pt x="1" y="3529"/>
                  </a:lnTo>
                  <a:lnTo>
                    <a:pt x="1" y="3529"/>
                  </a:lnTo>
                  <a:lnTo>
                    <a:pt x="24" y="3364"/>
                  </a:lnTo>
                  <a:lnTo>
                    <a:pt x="71" y="3223"/>
                  </a:lnTo>
                  <a:lnTo>
                    <a:pt x="142" y="3105"/>
                  </a:lnTo>
                  <a:lnTo>
                    <a:pt x="236" y="2988"/>
                  </a:lnTo>
                  <a:lnTo>
                    <a:pt x="330" y="2894"/>
                  </a:lnTo>
                  <a:lnTo>
                    <a:pt x="471" y="2847"/>
                  </a:lnTo>
                  <a:lnTo>
                    <a:pt x="589" y="2800"/>
                  </a:lnTo>
                  <a:lnTo>
                    <a:pt x="753" y="2776"/>
                  </a:lnTo>
                  <a:lnTo>
                    <a:pt x="989" y="2776"/>
                  </a:lnTo>
                  <a:lnTo>
                    <a:pt x="989" y="2776"/>
                  </a:lnTo>
                  <a:lnTo>
                    <a:pt x="918" y="2517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918" y="2094"/>
                  </a:lnTo>
                  <a:lnTo>
                    <a:pt x="942" y="1929"/>
                  </a:lnTo>
                  <a:lnTo>
                    <a:pt x="989" y="1765"/>
                  </a:lnTo>
                  <a:lnTo>
                    <a:pt x="1036" y="1623"/>
                  </a:lnTo>
                  <a:lnTo>
                    <a:pt x="1106" y="1459"/>
                  </a:lnTo>
                  <a:lnTo>
                    <a:pt x="1200" y="1341"/>
                  </a:lnTo>
                  <a:lnTo>
                    <a:pt x="1294" y="1200"/>
                  </a:lnTo>
                  <a:lnTo>
                    <a:pt x="1388" y="1082"/>
                  </a:lnTo>
                  <a:lnTo>
                    <a:pt x="1506" y="965"/>
                  </a:lnTo>
                  <a:lnTo>
                    <a:pt x="1647" y="871"/>
                  </a:lnTo>
                  <a:lnTo>
                    <a:pt x="1788" y="800"/>
                  </a:lnTo>
                  <a:lnTo>
                    <a:pt x="1930" y="730"/>
                  </a:lnTo>
                  <a:lnTo>
                    <a:pt x="2094" y="659"/>
                  </a:lnTo>
                  <a:lnTo>
                    <a:pt x="2235" y="635"/>
                  </a:lnTo>
                  <a:lnTo>
                    <a:pt x="2400" y="588"/>
                  </a:lnTo>
                  <a:lnTo>
                    <a:pt x="2588" y="588"/>
                  </a:lnTo>
                  <a:lnTo>
                    <a:pt x="2588" y="588"/>
                  </a:lnTo>
                  <a:lnTo>
                    <a:pt x="2871" y="612"/>
                  </a:lnTo>
                  <a:lnTo>
                    <a:pt x="3153" y="682"/>
                  </a:lnTo>
                  <a:lnTo>
                    <a:pt x="3412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29" y="259"/>
                  </a:lnTo>
                  <a:lnTo>
                    <a:pt x="4541" y="165"/>
                  </a:lnTo>
                  <a:lnTo>
                    <a:pt x="4800" y="71"/>
                  </a:lnTo>
                  <a:lnTo>
                    <a:pt x="5035" y="24"/>
                  </a:lnTo>
                  <a:lnTo>
                    <a:pt x="529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47" y="0"/>
                  </a:moveTo>
                  <a:lnTo>
                    <a:pt x="6047" y="0"/>
                  </a:lnTo>
                  <a:lnTo>
                    <a:pt x="5788" y="0"/>
                  </a:ln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lnTo>
                    <a:pt x="6047" y="0"/>
                  </a:lnTo>
                  <a:lnTo>
                    <a:pt x="604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531811" y="4624547"/>
            <a:ext cx="414868" cy="138323"/>
            <a:chOff x="1514502" y="3113601"/>
            <a:chExt cx="307014" cy="102363"/>
          </a:xfrm>
        </p:grpSpPr>
        <p:sp>
          <p:nvSpPr>
            <p:cNvPr id="125" name="Google Shape;125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5321125" y="1002589"/>
            <a:ext cx="3109658" cy="31383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855900" y="1158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4553693" y="4732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8287043" y="6772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484471" y="4362846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"/>
          <p:cNvSpPr txBox="1"/>
          <p:nvPr>
            <p:ph type="title"/>
          </p:nvPr>
        </p:nvSpPr>
        <p:spPr>
          <a:xfrm>
            <a:off x="721525" y="1083338"/>
            <a:ext cx="3502200" cy="130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3" name="Google Shape;143;p9"/>
          <p:cNvSpPr txBox="1"/>
          <p:nvPr>
            <p:ph idx="1" type="subTitle"/>
          </p:nvPr>
        </p:nvSpPr>
        <p:spPr>
          <a:xfrm>
            <a:off x="721525" y="2582250"/>
            <a:ext cx="3888600" cy="14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/>
          <p:nvPr/>
        </p:nvSpPr>
        <p:spPr>
          <a:xfrm>
            <a:off x="2207350" y="856100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"/>
          <p:cNvSpPr txBox="1"/>
          <p:nvPr>
            <p:ph idx="1" type="body"/>
          </p:nvPr>
        </p:nvSpPr>
        <p:spPr>
          <a:xfrm>
            <a:off x="713225" y="822950"/>
            <a:ext cx="7717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</a:lstStyle>
          <a:p/>
        </p:txBody>
      </p:sp>
      <p:sp>
        <p:nvSpPr>
          <p:cNvPr id="147" name="Google Shape;147;p10"/>
          <p:cNvSpPr/>
          <p:nvPr/>
        </p:nvSpPr>
        <p:spPr>
          <a:xfrm flipH="1">
            <a:off x="713224" y="1737500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"/>
          <p:cNvSpPr/>
          <p:nvPr/>
        </p:nvSpPr>
        <p:spPr>
          <a:xfrm flipH="1">
            <a:off x="6048694" y="18881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"/>
          <p:cNvSpPr/>
          <p:nvPr/>
        </p:nvSpPr>
        <p:spPr>
          <a:xfrm flipH="1">
            <a:off x="8243133" y="886290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"/>
          <p:cNvSpPr/>
          <p:nvPr/>
        </p:nvSpPr>
        <p:spPr>
          <a:xfrm flipH="1">
            <a:off x="7362424" y="419913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"/>
          <p:cNvSpPr/>
          <p:nvPr/>
        </p:nvSpPr>
        <p:spPr>
          <a:xfrm flipH="1">
            <a:off x="1069843" y="44480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b="1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freepik.com/free-vector/onboarding-app-theme-recycle_6624381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upcycle-onboarding-app-screens_6588395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vector/recycle-onboarding-app-screens-set_6402300.htm#page=1&amp;query=recycle&amp;position=42/?utm_source=slidesgo_template&amp;utm_medium=referral-link&amp;utm_campaign=sg_resources&amp;utm_content=freepik" TargetMode="External"/><Relationship Id="rId6" Type="http://schemas.openxmlformats.org/officeDocument/2006/relationships/hyperlink" Target="https://www.freepik.com/free-photo/hazardous-waste-nature-cans_11277987.htm#page=1&amp;query=recycle&amp;position=22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set-cartoon-glasses-forks_8726526.htm/?utm_source=slidesgo_template&amp;utm_medium=referral-link&amp;utm_campaign=sg_resources&amp;utm_content=freepik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9" Type="http://schemas.openxmlformats.org/officeDocument/2006/relationships/image" Target="../media/image17.jpg"/><Relationship Id="rId5" Type="http://schemas.openxmlformats.org/officeDocument/2006/relationships/image" Target="../media/image20.jpg"/><Relationship Id="rId6" Type="http://schemas.openxmlformats.org/officeDocument/2006/relationships/image" Target="../media/image15.jpg"/><Relationship Id="rId7" Type="http://schemas.openxmlformats.org/officeDocument/2006/relationships/image" Target="../media/image22.jpg"/><Relationship Id="rId8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20.jpg"/><Relationship Id="rId5" Type="http://schemas.openxmlformats.org/officeDocument/2006/relationships/image" Target="../media/image22.jpg"/><Relationship Id="rId6" Type="http://schemas.openxmlformats.org/officeDocument/2006/relationships/image" Target="../media/image19.jpg"/><Relationship Id="rId7" Type="http://schemas.openxmlformats.org/officeDocument/2006/relationships/image" Target="../media/image21.jpg"/><Relationship Id="rId8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5"/>
          <p:cNvSpPr txBox="1"/>
          <p:nvPr>
            <p:ph idx="1" type="subTitle"/>
          </p:nvPr>
        </p:nvSpPr>
        <p:spPr>
          <a:xfrm>
            <a:off x="5812025" y="3206475"/>
            <a:ext cx="2143500" cy="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IDEA Hacks Team 7</a:t>
            </a:r>
            <a:endParaRPr sz="1200"/>
          </a:p>
        </p:txBody>
      </p:sp>
      <p:sp>
        <p:nvSpPr>
          <p:cNvPr id="454" name="Google Shape;454;p25"/>
          <p:cNvSpPr txBox="1"/>
          <p:nvPr/>
        </p:nvSpPr>
        <p:spPr>
          <a:xfrm>
            <a:off x="5847575" y="1986913"/>
            <a:ext cx="2072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Smart trash cans for a smarter world, starting at UCLA.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410475" y="169550"/>
            <a:ext cx="3654000" cy="481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456" name="Google Shape;4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525" y="1707400"/>
            <a:ext cx="4526152" cy="214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4"/>
          <p:cNvSpPr/>
          <p:nvPr/>
        </p:nvSpPr>
        <p:spPr>
          <a:xfrm>
            <a:off x="26700" y="17800"/>
            <a:ext cx="9117300" cy="508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34"/>
          <p:cNvSpPr txBox="1"/>
          <p:nvPr/>
        </p:nvSpPr>
        <p:spPr>
          <a:xfrm>
            <a:off x="752475" y="466725"/>
            <a:ext cx="53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Hardware Feature #3: Locking the Trash Can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0" name="Google Shape;780;p34"/>
          <p:cNvSpPr txBox="1"/>
          <p:nvPr/>
        </p:nvSpPr>
        <p:spPr>
          <a:xfrm>
            <a:off x="819150" y="942975"/>
            <a:ext cx="3143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Lock mechanism made using solenoid lock, magnetic switch, and servo motor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When capacity (weight or volume) reaches around 90 percent, the trash can locks itself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Open Sans"/>
              <a:buChar char="-"/>
            </a:pP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Reduces trash spills due to broken trash bags</a:t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Open Sans"/>
              <a:buChar char="-"/>
            </a:pP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eliminates overflowing trash bags</a:t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Open Sans"/>
              <a:buChar char="-"/>
            </a:pP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Stops wrong trash type disposal</a:t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1" name="Google Shape;781;p34"/>
          <p:cNvSpPr txBox="1"/>
          <p:nvPr/>
        </p:nvSpPr>
        <p:spPr>
          <a:xfrm>
            <a:off x="4410075" y="3838425"/>
            <a:ext cx="50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Lock mechanism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(located on bottom of trash can lid),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(connected to ESP32 microcontroller)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2" name="Google Shape;7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625" y="1529400"/>
            <a:ext cx="3352800" cy="21799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5"/>
          <p:cNvSpPr/>
          <p:nvPr/>
        </p:nvSpPr>
        <p:spPr>
          <a:xfrm>
            <a:off x="-47625" y="0"/>
            <a:ext cx="9191700" cy="511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8" name="Google Shape;788;p35"/>
          <p:cNvGrpSpPr/>
          <p:nvPr/>
        </p:nvGrpSpPr>
        <p:grpSpPr>
          <a:xfrm>
            <a:off x="6833879" y="3078131"/>
            <a:ext cx="1860627" cy="1277245"/>
            <a:chOff x="5108447" y="1420461"/>
            <a:chExt cx="3250004" cy="2302586"/>
          </a:xfrm>
        </p:grpSpPr>
        <p:sp>
          <p:nvSpPr>
            <p:cNvPr id="789" name="Google Shape;789;p35"/>
            <p:cNvSpPr/>
            <p:nvPr/>
          </p:nvSpPr>
          <p:spPr>
            <a:xfrm>
              <a:off x="6190150" y="2524282"/>
              <a:ext cx="1438820" cy="779206"/>
            </a:xfrm>
            <a:custGeom>
              <a:rect b="b" l="l" r="r" t="t"/>
              <a:pathLst>
                <a:path extrusionOk="0" h="22999" w="42465">
                  <a:moveTo>
                    <a:pt x="70" y="1"/>
                  </a:moveTo>
                  <a:cubicBezTo>
                    <a:pt x="28" y="587"/>
                    <a:pt x="1" y="1174"/>
                    <a:pt x="1" y="1761"/>
                  </a:cubicBezTo>
                  <a:cubicBezTo>
                    <a:pt x="1" y="13499"/>
                    <a:pt x="9501" y="22999"/>
                    <a:pt x="21239" y="22999"/>
                  </a:cubicBezTo>
                  <a:cubicBezTo>
                    <a:pt x="27095" y="22999"/>
                    <a:pt x="32404" y="20624"/>
                    <a:pt x="36253" y="16775"/>
                  </a:cubicBezTo>
                  <a:cubicBezTo>
                    <a:pt x="40089" y="12940"/>
                    <a:pt x="42464" y="7630"/>
                    <a:pt x="42464" y="1761"/>
                  </a:cubicBezTo>
                  <a:cubicBezTo>
                    <a:pt x="42464" y="1174"/>
                    <a:pt x="42450" y="587"/>
                    <a:pt x="42395" y="1"/>
                  </a:cubicBezTo>
                  <a:cubicBezTo>
                    <a:pt x="41563" y="10960"/>
                    <a:pt x="32404" y="19586"/>
                    <a:pt x="21239" y="19586"/>
                  </a:cubicBezTo>
                  <a:cubicBezTo>
                    <a:pt x="10061" y="19586"/>
                    <a:pt x="916" y="10960"/>
                    <a:pt x="70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6175378" y="1850085"/>
              <a:ext cx="1468366" cy="1468224"/>
            </a:xfrm>
            <a:custGeom>
              <a:rect b="b" l="l" r="r" t="t"/>
              <a:pathLst>
                <a:path extrusionOk="0" h="43336" w="43337">
                  <a:moveTo>
                    <a:pt x="21675" y="859"/>
                  </a:moveTo>
                  <a:cubicBezTo>
                    <a:pt x="33140" y="859"/>
                    <a:pt x="42477" y="10195"/>
                    <a:pt x="42477" y="21661"/>
                  </a:cubicBezTo>
                  <a:cubicBezTo>
                    <a:pt x="42477" y="33140"/>
                    <a:pt x="33140" y="42462"/>
                    <a:pt x="21675" y="42462"/>
                  </a:cubicBezTo>
                  <a:cubicBezTo>
                    <a:pt x="10197" y="42462"/>
                    <a:pt x="874" y="33140"/>
                    <a:pt x="874" y="21661"/>
                  </a:cubicBezTo>
                  <a:cubicBezTo>
                    <a:pt x="874" y="10195"/>
                    <a:pt x="10197" y="859"/>
                    <a:pt x="21675" y="859"/>
                  </a:cubicBezTo>
                  <a:close/>
                  <a:moveTo>
                    <a:pt x="21675" y="0"/>
                  </a:moveTo>
                  <a:cubicBezTo>
                    <a:pt x="9718" y="0"/>
                    <a:pt x="0" y="9718"/>
                    <a:pt x="0" y="21661"/>
                  </a:cubicBezTo>
                  <a:cubicBezTo>
                    <a:pt x="0" y="33617"/>
                    <a:pt x="9718" y="43336"/>
                    <a:pt x="21675" y="43336"/>
                  </a:cubicBezTo>
                  <a:cubicBezTo>
                    <a:pt x="33619" y="43336"/>
                    <a:pt x="43337" y="33617"/>
                    <a:pt x="43337" y="21661"/>
                  </a:cubicBezTo>
                  <a:cubicBezTo>
                    <a:pt x="43337" y="9718"/>
                    <a:pt x="33619" y="0"/>
                    <a:pt x="21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6461147" y="2605931"/>
              <a:ext cx="1116903" cy="697555"/>
            </a:xfrm>
            <a:custGeom>
              <a:rect b="b" l="l" r="r" t="t"/>
              <a:pathLst>
                <a:path extrusionOk="0" h="20589" w="32964">
                  <a:moveTo>
                    <a:pt x="14606" y="0"/>
                  </a:moveTo>
                  <a:cubicBezTo>
                    <a:pt x="13982" y="0"/>
                    <a:pt x="13396" y="184"/>
                    <a:pt x="13009" y="661"/>
                  </a:cubicBezTo>
                  <a:cubicBezTo>
                    <a:pt x="12326" y="1507"/>
                    <a:pt x="12681" y="2818"/>
                    <a:pt x="13363" y="3664"/>
                  </a:cubicBezTo>
                  <a:cubicBezTo>
                    <a:pt x="14046" y="4497"/>
                    <a:pt x="15014" y="5083"/>
                    <a:pt x="15724" y="5902"/>
                  </a:cubicBezTo>
                  <a:cubicBezTo>
                    <a:pt x="16434" y="6721"/>
                    <a:pt x="16871" y="7991"/>
                    <a:pt x="16257" y="8892"/>
                  </a:cubicBezTo>
                  <a:cubicBezTo>
                    <a:pt x="15863" y="9482"/>
                    <a:pt x="15169" y="9719"/>
                    <a:pt x="14443" y="9719"/>
                  </a:cubicBezTo>
                  <a:cubicBezTo>
                    <a:pt x="14012" y="9719"/>
                    <a:pt x="13569" y="9635"/>
                    <a:pt x="13172" y="9493"/>
                  </a:cubicBezTo>
                  <a:cubicBezTo>
                    <a:pt x="12094" y="9123"/>
                    <a:pt x="11138" y="8441"/>
                    <a:pt x="10019" y="8237"/>
                  </a:cubicBezTo>
                  <a:cubicBezTo>
                    <a:pt x="9874" y="8212"/>
                    <a:pt x="9725" y="8200"/>
                    <a:pt x="9574" y="8200"/>
                  </a:cubicBezTo>
                  <a:cubicBezTo>
                    <a:pt x="8561" y="8200"/>
                    <a:pt x="7492" y="8751"/>
                    <a:pt x="7385" y="9738"/>
                  </a:cubicBezTo>
                  <a:cubicBezTo>
                    <a:pt x="7262" y="10994"/>
                    <a:pt x="8777" y="11963"/>
                    <a:pt x="8723" y="13232"/>
                  </a:cubicBezTo>
                  <a:cubicBezTo>
                    <a:pt x="8684" y="14372"/>
                    <a:pt x="7384" y="15043"/>
                    <a:pt x="6220" y="15043"/>
                  </a:cubicBezTo>
                  <a:cubicBezTo>
                    <a:pt x="6144" y="15043"/>
                    <a:pt x="6068" y="15040"/>
                    <a:pt x="5993" y="15034"/>
                  </a:cubicBezTo>
                  <a:cubicBezTo>
                    <a:pt x="4901" y="14965"/>
                    <a:pt x="3849" y="14501"/>
                    <a:pt x="2758" y="14419"/>
                  </a:cubicBezTo>
                  <a:cubicBezTo>
                    <a:pt x="2635" y="14406"/>
                    <a:pt x="2512" y="14392"/>
                    <a:pt x="2390" y="14392"/>
                  </a:cubicBezTo>
                  <a:cubicBezTo>
                    <a:pt x="1365" y="14392"/>
                    <a:pt x="219" y="15034"/>
                    <a:pt x="0" y="15962"/>
                  </a:cubicBezTo>
                  <a:cubicBezTo>
                    <a:pt x="178" y="16099"/>
                    <a:pt x="355" y="16248"/>
                    <a:pt x="546" y="16385"/>
                  </a:cubicBezTo>
                  <a:cubicBezTo>
                    <a:pt x="656" y="16467"/>
                    <a:pt x="779" y="16549"/>
                    <a:pt x="888" y="16631"/>
                  </a:cubicBezTo>
                  <a:cubicBezTo>
                    <a:pt x="1107" y="16781"/>
                    <a:pt x="1311" y="16931"/>
                    <a:pt x="1529" y="17081"/>
                  </a:cubicBezTo>
                  <a:cubicBezTo>
                    <a:pt x="1625" y="17136"/>
                    <a:pt x="1707" y="17191"/>
                    <a:pt x="1789" y="17245"/>
                  </a:cubicBezTo>
                  <a:cubicBezTo>
                    <a:pt x="2102" y="17449"/>
                    <a:pt x="2417" y="17641"/>
                    <a:pt x="2744" y="17819"/>
                  </a:cubicBezTo>
                  <a:cubicBezTo>
                    <a:pt x="2867" y="17886"/>
                    <a:pt x="2976" y="17955"/>
                    <a:pt x="3099" y="18023"/>
                  </a:cubicBezTo>
                  <a:cubicBezTo>
                    <a:pt x="3167" y="18050"/>
                    <a:pt x="3222" y="18077"/>
                    <a:pt x="3276" y="18119"/>
                  </a:cubicBezTo>
                  <a:cubicBezTo>
                    <a:pt x="3522" y="18255"/>
                    <a:pt x="3782" y="18378"/>
                    <a:pt x="4027" y="18501"/>
                  </a:cubicBezTo>
                  <a:cubicBezTo>
                    <a:pt x="4355" y="18651"/>
                    <a:pt x="4668" y="18801"/>
                    <a:pt x="5010" y="18938"/>
                  </a:cubicBezTo>
                  <a:cubicBezTo>
                    <a:pt x="5132" y="18992"/>
                    <a:pt x="5269" y="19047"/>
                    <a:pt x="5392" y="19102"/>
                  </a:cubicBezTo>
                  <a:cubicBezTo>
                    <a:pt x="5638" y="19197"/>
                    <a:pt x="5884" y="19278"/>
                    <a:pt x="6129" y="19375"/>
                  </a:cubicBezTo>
                  <a:cubicBezTo>
                    <a:pt x="6252" y="19415"/>
                    <a:pt x="6388" y="19456"/>
                    <a:pt x="6525" y="19511"/>
                  </a:cubicBezTo>
                  <a:cubicBezTo>
                    <a:pt x="6825" y="19606"/>
                    <a:pt x="7125" y="19702"/>
                    <a:pt x="7440" y="19797"/>
                  </a:cubicBezTo>
                  <a:lnTo>
                    <a:pt x="7931" y="19921"/>
                  </a:lnTo>
                  <a:cubicBezTo>
                    <a:pt x="8053" y="19961"/>
                    <a:pt x="8177" y="19988"/>
                    <a:pt x="8299" y="20016"/>
                  </a:cubicBezTo>
                  <a:cubicBezTo>
                    <a:pt x="8422" y="20043"/>
                    <a:pt x="8532" y="20070"/>
                    <a:pt x="8641" y="20097"/>
                  </a:cubicBezTo>
                  <a:cubicBezTo>
                    <a:pt x="8668" y="20097"/>
                    <a:pt x="8695" y="20097"/>
                    <a:pt x="8723" y="20112"/>
                  </a:cubicBezTo>
                  <a:cubicBezTo>
                    <a:pt x="8832" y="20139"/>
                    <a:pt x="8941" y="20152"/>
                    <a:pt x="9063" y="20179"/>
                  </a:cubicBezTo>
                  <a:lnTo>
                    <a:pt x="9473" y="20261"/>
                  </a:lnTo>
                  <a:lnTo>
                    <a:pt x="10006" y="20343"/>
                  </a:lnTo>
                  <a:cubicBezTo>
                    <a:pt x="10224" y="20385"/>
                    <a:pt x="10443" y="20412"/>
                    <a:pt x="10661" y="20439"/>
                  </a:cubicBezTo>
                  <a:cubicBezTo>
                    <a:pt x="10783" y="20452"/>
                    <a:pt x="10907" y="20466"/>
                    <a:pt x="11016" y="20480"/>
                  </a:cubicBezTo>
                  <a:cubicBezTo>
                    <a:pt x="11138" y="20494"/>
                    <a:pt x="11262" y="20507"/>
                    <a:pt x="11384" y="20507"/>
                  </a:cubicBezTo>
                  <a:cubicBezTo>
                    <a:pt x="11520" y="20521"/>
                    <a:pt x="11657" y="20534"/>
                    <a:pt x="11807" y="20548"/>
                  </a:cubicBezTo>
                  <a:cubicBezTo>
                    <a:pt x="11917" y="20548"/>
                    <a:pt x="12039" y="20561"/>
                    <a:pt x="12162" y="20561"/>
                  </a:cubicBezTo>
                  <a:cubicBezTo>
                    <a:pt x="12257" y="20561"/>
                    <a:pt x="12367" y="20576"/>
                    <a:pt x="12463" y="20576"/>
                  </a:cubicBezTo>
                  <a:cubicBezTo>
                    <a:pt x="12572" y="20576"/>
                    <a:pt x="12667" y="20589"/>
                    <a:pt x="12763" y="20589"/>
                  </a:cubicBezTo>
                  <a:lnTo>
                    <a:pt x="13240" y="20589"/>
                  </a:lnTo>
                  <a:cubicBezTo>
                    <a:pt x="19096" y="20589"/>
                    <a:pt x="24405" y="18214"/>
                    <a:pt x="28254" y="14365"/>
                  </a:cubicBezTo>
                  <a:cubicBezTo>
                    <a:pt x="28487" y="14133"/>
                    <a:pt x="28733" y="13888"/>
                    <a:pt x="28951" y="13628"/>
                  </a:cubicBezTo>
                  <a:cubicBezTo>
                    <a:pt x="29073" y="13505"/>
                    <a:pt x="29182" y="13382"/>
                    <a:pt x="29292" y="13246"/>
                  </a:cubicBezTo>
                  <a:cubicBezTo>
                    <a:pt x="29388" y="13151"/>
                    <a:pt x="29470" y="13041"/>
                    <a:pt x="29565" y="12932"/>
                  </a:cubicBezTo>
                  <a:cubicBezTo>
                    <a:pt x="29797" y="12645"/>
                    <a:pt x="30029" y="12359"/>
                    <a:pt x="30247" y="12059"/>
                  </a:cubicBezTo>
                  <a:cubicBezTo>
                    <a:pt x="30316" y="11977"/>
                    <a:pt x="30384" y="11881"/>
                    <a:pt x="30452" y="11786"/>
                  </a:cubicBezTo>
                  <a:cubicBezTo>
                    <a:pt x="30507" y="11704"/>
                    <a:pt x="30575" y="11622"/>
                    <a:pt x="30629" y="11540"/>
                  </a:cubicBezTo>
                  <a:lnTo>
                    <a:pt x="30998" y="11007"/>
                  </a:lnTo>
                  <a:cubicBezTo>
                    <a:pt x="31066" y="10885"/>
                    <a:pt x="31135" y="10776"/>
                    <a:pt x="31217" y="10652"/>
                  </a:cubicBezTo>
                  <a:cubicBezTo>
                    <a:pt x="31244" y="10612"/>
                    <a:pt x="31271" y="10584"/>
                    <a:pt x="31284" y="10543"/>
                  </a:cubicBezTo>
                  <a:cubicBezTo>
                    <a:pt x="31353" y="10434"/>
                    <a:pt x="31421" y="10339"/>
                    <a:pt x="31475" y="10243"/>
                  </a:cubicBezTo>
                  <a:cubicBezTo>
                    <a:pt x="31544" y="10120"/>
                    <a:pt x="31626" y="9997"/>
                    <a:pt x="31694" y="9875"/>
                  </a:cubicBezTo>
                  <a:cubicBezTo>
                    <a:pt x="31763" y="9751"/>
                    <a:pt x="31830" y="9629"/>
                    <a:pt x="31885" y="9506"/>
                  </a:cubicBezTo>
                  <a:cubicBezTo>
                    <a:pt x="32036" y="9233"/>
                    <a:pt x="32172" y="8974"/>
                    <a:pt x="32309" y="8701"/>
                  </a:cubicBezTo>
                  <a:cubicBezTo>
                    <a:pt x="32363" y="8592"/>
                    <a:pt x="32418" y="8483"/>
                    <a:pt x="32472" y="8359"/>
                  </a:cubicBezTo>
                  <a:cubicBezTo>
                    <a:pt x="32513" y="8277"/>
                    <a:pt x="32554" y="8195"/>
                    <a:pt x="32582" y="8113"/>
                  </a:cubicBezTo>
                  <a:cubicBezTo>
                    <a:pt x="32718" y="7827"/>
                    <a:pt x="32840" y="7527"/>
                    <a:pt x="32964" y="7240"/>
                  </a:cubicBezTo>
                  <a:cubicBezTo>
                    <a:pt x="32704" y="6763"/>
                    <a:pt x="32349" y="6353"/>
                    <a:pt x="31912" y="6039"/>
                  </a:cubicBezTo>
                  <a:cubicBezTo>
                    <a:pt x="31885" y="6026"/>
                    <a:pt x="31858" y="5998"/>
                    <a:pt x="31830" y="5984"/>
                  </a:cubicBezTo>
                  <a:cubicBezTo>
                    <a:pt x="31261" y="5617"/>
                    <a:pt x="30585" y="5436"/>
                    <a:pt x="29907" y="5436"/>
                  </a:cubicBezTo>
                  <a:cubicBezTo>
                    <a:pt x="29074" y="5436"/>
                    <a:pt x="28239" y="5709"/>
                    <a:pt x="27599" y="6244"/>
                  </a:cubicBezTo>
                  <a:cubicBezTo>
                    <a:pt x="26904" y="6845"/>
                    <a:pt x="26453" y="7691"/>
                    <a:pt x="25893" y="8428"/>
                  </a:cubicBezTo>
                  <a:cubicBezTo>
                    <a:pt x="25332" y="9150"/>
                    <a:pt x="24546" y="9807"/>
                    <a:pt x="23641" y="9807"/>
                  </a:cubicBezTo>
                  <a:cubicBezTo>
                    <a:pt x="23623" y="9807"/>
                    <a:pt x="23605" y="9806"/>
                    <a:pt x="23586" y="9806"/>
                  </a:cubicBezTo>
                  <a:cubicBezTo>
                    <a:pt x="22576" y="9779"/>
                    <a:pt x="21771" y="8947"/>
                    <a:pt x="21362" y="8018"/>
                  </a:cubicBezTo>
                  <a:cubicBezTo>
                    <a:pt x="20966" y="7103"/>
                    <a:pt x="20856" y="6093"/>
                    <a:pt x="20556" y="5138"/>
                  </a:cubicBezTo>
                  <a:cubicBezTo>
                    <a:pt x="19888" y="2981"/>
                    <a:pt x="18223" y="1180"/>
                    <a:pt x="16148" y="320"/>
                  </a:cubicBezTo>
                  <a:cubicBezTo>
                    <a:pt x="15670" y="128"/>
                    <a:pt x="1512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6461147" y="2810494"/>
              <a:ext cx="1116903" cy="492988"/>
            </a:xfrm>
            <a:custGeom>
              <a:rect b="b" l="l" r="r" t="t"/>
              <a:pathLst>
                <a:path extrusionOk="0" h="14551" w="32964">
                  <a:moveTo>
                    <a:pt x="31912" y="1"/>
                  </a:moveTo>
                  <a:cubicBezTo>
                    <a:pt x="28323" y="6634"/>
                    <a:pt x="21307" y="11138"/>
                    <a:pt x="13240" y="11138"/>
                  </a:cubicBezTo>
                  <a:cubicBezTo>
                    <a:pt x="9418" y="11138"/>
                    <a:pt x="5856" y="10128"/>
                    <a:pt x="2758" y="8381"/>
                  </a:cubicBezTo>
                  <a:cubicBezTo>
                    <a:pt x="2635" y="8368"/>
                    <a:pt x="2512" y="8354"/>
                    <a:pt x="2390" y="8354"/>
                  </a:cubicBezTo>
                  <a:cubicBezTo>
                    <a:pt x="1365" y="8354"/>
                    <a:pt x="219" y="8996"/>
                    <a:pt x="0" y="9924"/>
                  </a:cubicBezTo>
                  <a:cubicBezTo>
                    <a:pt x="178" y="10061"/>
                    <a:pt x="355" y="10210"/>
                    <a:pt x="546" y="10347"/>
                  </a:cubicBezTo>
                  <a:cubicBezTo>
                    <a:pt x="656" y="10429"/>
                    <a:pt x="779" y="10511"/>
                    <a:pt x="888" y="10593"/>
                  </a:cubicBezTo>
                  <a:cubicBezTo>
                    <a:pt x="1107" y="10743"/>
                    <a:pt x="1311" y="10893"/>
                    <a:pt x="1529" y="11043"/>
                  </a:cubicBezTo>
                  <a:cubicBezTo>
                    <a:pt x="1625" y="11098"/>
                    <a:pt x="1707" y="11153"/>
                    <a:pt x="1789" y="11207"/>
                  </a:cubicBezTo>
                  <a:cubicBezTo>
                    <a:pt x="2102" y="11411"/>
                    <a:pt x="2417" y="11603"/>
                    <a:pt x="2744" y="11781"/>
                  </a:cubicBezTo>
                  <a:cubicBezTo>
                    <a:pt x="2867" y="11848"/>
                    <a:pt x="2976" y="11917"/>
                    <a:pt x="3099" y="11985"/>
                  </a:cubicBezTo>
                  <a:cubicBezTo>
                    <a:pt x="3167" y="12012"/>
                    <a:pt x="3222" y="12039"/>
                    <a:pt x="3276" y="12081"/>
                  </a:cubicBezTo>
                  <a:cubicBezTo>
                    <a:pt x="3522" y="12217"/>
                    <a:pt x="3782" y="12340"/>
                    <a:pt x="4027" y="12463"/>
                  </a:cubicBezTo>
                  <a:cubicBezTo>
                    <a:pt x="4355" y="12613"/>
                    <a:pt x="4668" y="12763"/>
                    <a:pt x="5010" y="12900"/>
                  </a:cubicBezTo>
                  <a:cubicBezTo>
                    <a:pt x="5132" y="12954"/>
                    <a:pt x="5269" y="13009"/>
                    <a:pt x="5392" y="13064"/>
                  </a:cubicBezTo>
                  <a:cubicBezTo>
                    <a:pt x="5638" y="13159"/>
                    <a:pt x="5884" y="13240"/>
                    <a:pt x="6129" y="13337"/>
                  </a:cubicBezTo>
                  <a:cubicBezTo>
                    <a:pt x="6252" y="13377"/>
                    <a:pt x="6388" y="13418"/>
                    <a:pt x="6525" y="13473"/>
                  </a:cubicBezTo>
                  <a:cubicBezTo>
                    <a:pt x="6825" y="13568"/>
                    <a:pt x="7125" y="13664"/>
                    <a:pt x="7440" y="13759"/>
                  </a:cubicBezTo>
                  <a:lnTo>
                    <a:pt x="7931" y="13883"/>
                  </a:lnTo>
                  <a:cubicBezTo>
                    <a:pt x="8053" y="13923"/>
                    <a:pt x="8177" y="13950"/>
                    <a:pt x="8299" y="13978"/>
                  </a:cubicBezTo>
                  <a:cubicBezTo>
                    <a:pt x="8422" y="14005"/>
                    <a:pt x="8532" y="14032"/>
                    <a:pt x="8641" y="14059"/>
                  </a:cubicBezTo>
                  <a:cubicBezTo>
                    <a:pt x="8668" y="14059"/>
                    <a:pt x="8695" y="14059"/>
                    <a:pt x="8723" y="14074"/>
                  </a:cubicBezTo>
                  <a:cubicBezTo>
                    <a:pt x="8832" y="14101"/>
                    <a:pt x="8941" y="14114"/>
                    <a:pt x="9063" y="14141"/>
                  </a:cubicBezTo>
                  <a:lnTo>
                    <a:pt x="9473" y="14223"/>
                  </a:lnTo>
                  <a:lnTo>
                    <a:pt x="10006" y="14305"/>
                  </a:lnTo>
                  <a:cubicBezTo>
                    <a:pt x="10224" y="14347"/>
                    <a:pt x="10443" y="14374"/>
                    <a:pt x="10661" y="14401"/>
                  </a:cubicBezTo>
                  <a:cubicBezTo>
                    <a:pt x="10783" y="14414"/>
                    <a:pt x="10907" y="14428"/>
                    <a:pt x="11016" y="14442"/>
                  </a:cubicBezTo>
                  <a:cubicBezTo>
                    <a:pt x="11138" y="14456"/>
                    <a:pt x="11262" y="14469"/>
                    <a:pt x="11384" y="14469"/>
                  </a:cubicBezTo>
                  <a:cubicBezTo>
                    <a:pt x="11520" y="14483"/>
                    <a:pt x="11657" y="14496"/>
                    <a:pt x="11807" y="14510"/>
                  </a:cubicBezTo>
                  <a:cubicBezTo>
                    <a:pt x="11917" y="14510"/>
                    <a:pt x="12039" y="14523"/>
                    <a:pt x="12162" y="14523"/>
                  </a:cubicBezTo>
                  <a:cubicBezTo>
                    <a:pt x="12257" y="14523"/>
                    <a:pt x="12367" y="14538"/>
                    <a:pt x="12463" y="14538"/>
                  </a:cubicBezTo>
                  <a:cubicBezTo>
                    <a:pt x="12572" y="14538"/>
                    <a:pt x="12667" y="14551"/>
                    <a:pt x="12763" y="14551"/>
                  </a:cubicBezTo>
                  <a:lnTo>
                    <a:pt x="13240" y="14551"/>
                  </a:lnTo>
                  <a:cubicBezTo>
                    <a:pt x="19096" y="14551"/>
                    <a:pt x="24405" y="12176"/>
                    <a:pt x="28254" y="8327"/>
                  </a:cubicBezTo>
                  <a:cubicBezTo>
                    <a:pt x="28487" y="8095"/>
                    <a:pt x="28733" y="7850"/>
                    <a:pt x="28951" y="7590"/>
                  </a:cubicBezTo>
                  <a:cubicBezTo>
                    <a:pt x="29073" y="7467"/>
                    <a:pt x="29182" y="7344"/>
                    <a:pt x="29292" y="7208"/>
                  </a:cubicBezTo>
                  <a:cubicBezTo>
                    <a:pt x="29388" y="7113"/>
                    <a:pt x="29470" y="7003"/>
                    <a:pt x="29565" y="6894"/>
                  </a:cubicBezTo>
                  <a:cubicBezTo>
                    <a:pt x="29797" y="6607"/>
                    <a:pt x="30029" y="6321"/>
                    <a:pt x="30247" y="6021"/>
                  </a:cubicBezTo>
                  <a:cubicBezTo>
                    <a:pt x="30316" y="5939"/>
                    <a:pt x="30384" y="5843"/>
                    <a:pt x="30452" y="5748"/>
                  </a:cubicBezTo>
                  <a:cubicBezTo>
                    <a:pt x="30507" y="5666"/>
                    <a:pt x="30575" y="5584"/>
                    <a:pt x="30629" y="5502"/>
                  </a:cubicBezTo>
                  <a:lnTo>
                    <a:pt x="30998" y="4969"/>
                  </a:lnTo>
                  <a:cubicBezTo>
                    <a:pt x="31066" y="4847"/>
                    <a:pt x="31135" y="4738"/>
                    <a:pt x="31217" y="4614"/>
                  </a:cubicBezTo>
                  <a:cubicBezTo>
                    <a:pt x="31244" y="4574"/>
                    <a:pt x="31271" y="4546"/>
                    <a:pt x="31284" y="4505"/>
                  </a:cubicBezTo>
                  <a:cubicBezTo>
                    <a:pt x="31353" y="4396"/>
                    <a:pt x="31421" y="4301"/>
                    <a:pt x="31475" y="4205"/>
                  </a:cubicBezTo>
                  <a:cubicBezTo>
                    <a:pt x="31544" y="4082"/>
                    <a:pt x="31626" y="3959"/>
                    <a:pt x="31694" y="3837"/>
                  </a:cubicBezTo>
                  <a:cubicBezTo>
                    <a:pt x="31763" y="3713"/>
                    <a:pt x="31830" y="3591"/>
                    <a:pt x="31885" y="3468"/>
                  </a:cubicBezTo>
                  <a:cubicBezTo>
                    <a:pt x="32036" y="3195"/>
                    <a:pt x="32172" y="2936"/>
                    <a:pt x="32309" y="2663"/>
                  </a:cubicBezTo>
                  <a:cubicBezTo>
                    <a:pt x="32363" y="2554"/>
                    <a:pt x="32418" y="2445"/>
                    <a:pt x="32472" y="2321"/>
                  </a:cubicBezTo>
                  <a:cubicBezTo>
                    <a:pt x="32513" y="2239"/>
                    <a:pt x="32554" y="2157"/>
                    <a:pt x="32582" y="2075"/>
                  </a:cubicBezTo>
                  <a:cubicBezTo>
                    <a:pt x="32718" y="1789"/>
                    <a:pt x="32840" y="1489"/>
                    <a:pt x="32964" y="1202"/>
                  </a:cubicBezTo>
                  <a:cubicBezTo>
                    <a:pt x="32704" y="725"/>
                    <a:pt x="32349" y="315"/>
                    <a:pt x="31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6444478" y="2591397"/>
              <a:ext cx="1149735" cy="726895"/>
            </a:xfrm>
            <a:custGeom>
              <a:rect b="b" l="l" r="r" t="t"/>
              <a:pathLst>
                <a:path extrusionOk="0" h="21455" w="33933">
                  <a:moveTo>
                    <a:pt x="15100" y="866"/>
                  </a:moveTo>
                  <a:cubicBezTo>
                    <a:pt x="15551" y="866"/>
                    <a:pt x="16039" y="979"/>
                    <a:pt x="16476" y="1159"/>
                  </a:cubicBezTo>
                  <a:cubicBezTo>
                    <a:pt x="18442" y="1964"/>
                    <a:pt x="19998" y="3656"/>
                    <a:pt x="20639" y="5690"/>
                  </a:cubicBezTo>
                  <a:cubicBezTo>
                    <a:pt x="20748" y="6045"/>
                    <a:pt x="20830" y="6413"/>
                    <a:pt x="20912" y="6795"/>
                  </a:cubicBezTo>
                  <a:cubicBezTo>
                    <a:pt x="21048" y="7396"/>
                    <a:pt x="21199" y="8024"/>
                    <a:pt x="21458" y="8624"/>
                  </a:cubicBezTo>
                  <a:cubicBezTo>
                    <a:pt x="21881" y="9594"/>
                    <a:pt x="22795" y="10644"/>
                    <a:pt x="24065" y="10672"/>
                  </a:cubicBezTo>
                  <a:lnTo>
                    <a:pt x="24120" y="10672"/>
                  </a:lnTo>
                  <a:cubicBezTo>
                    <a:pt x="25279" y="10672"/>
                    <a:pt x="26167" y="9840"/>
                    <a:pt x="26726" y="9130"/>
                  </a:cubicBezTo>
                  <a:cubicBezTo>
                    <a:pt x="26904" y="8884"/>
                    <a:pt x="27081" y="8639"/>
                    <a:pt x="27245" y="8393"/>
                  </a:cubicBezTo>
                  <a:cubicBezTo>
                    <a:pt x="27600" y="7874"/>
                    <a:pt x="27941" y="7383"/>
                    <a:pt x="28378" y="7001"/>
                  </a:cubicBezTo>
                  <a:cubicBezTo>
                    <a:pt x="28934" y="6535"/>
                    <a:pt x="29667" y="6297"/>
                    <a:pt x="30395" y="6297"/>
                  </a:cubicBezTo>
                  <a:cubicBezTo>
                    <a:pt x="30992" y="6297"/>
                    <a:pt x="31585" y="6456"/>
                    <a:pt x="32077" y="6782"/>
                  </a:cubicBezTo>
                  <a:lnTo>
                    <a:pt x="32159" y="6837"/>
                  </a:lnTo>
                  <a:cubicBezTo>
                    <a:pt x="32473" y="7055"/>
                    <a:pt x="32746" y="7356"/>
                    <a:pt x="32964" y="7696"/>
                  </a:cubicBezTo>
                  <a:cubicBezTo>
                    <a:pt x="32882" y="7915"/>
                    <a:pt x="32786" y="8147"/>
                    <a:pt x="32677" y="8366"/>
                  </a:cubicBezTo>
                  <a:lnTo>
                    <a:pt x="32650" y="8420"/>
                  </a:lnTo>
                  <a:cubicBezTo>
                    <a:pt x="32623" y="8475"/>
                    <a:pt x="32595" y="8542"/>
                    <a:pt x="32568" y="8611"/>
                  </a:cubicBezTo>
                  <a:cubicBezTo>
                    <a:pt x="32513" y="8720"/>
                    <a:pt x="32473" y="8815"/>
                    <a:pt x="32404" y="8939"/>
                  </a:cubicBezTo>
                  <a:cubicBezTo>
                    <a:pt x="32282" y="9198"/>
                    <a:pt x="32145" y="9457"/>
                    <a:pt x="31995" y="9730"/>
                  </a:cubicBezTo>
                  <a:cubicBezTo>
                    <a:pt x="31940" y="9853"/>
                    <a:pt x="31872" y="9962"/>
                    <a:pt x="31804" y="10085"/>
                  </a:cubicBezTo>
                  <a:cubicBezTo>
                    <a:pt x="31736" y="10208"/>
                    <a:pt x="31667" y="10317"/>
                    <a:pt x="31585" y="10453"/>
                  </a:cubicBezTo>
                  <a:cubicBezTo>
                    <a:pt x="31531" y="10549"/>
                    <a:pt x="31476" y="10644"/>
                    <a:pt x="31421" y="10726"/>
                  </a:cubicBezTo>
                  <a:lnTo>
                    <a:pt x="31121" y="11190"/>
                  </a:lnTo>
                  <a:cubicBezTo>
                    <a:pt x="30999" y="11368"/>
                    <a:pt x="30890" y="11545"/>
                    <a:pt x="30766" y="11709"/>
                  </a:cubicBezTo>
                  <a:cubicBezTo>
                    <a:pt x="30712" y="11805"/>
                    <a:pt x="30644" y="11887"/>
                    <a:pt x="30589" y="11955"/>
                  </a:cubicBezTo>
                  <a:lnTo>
                    <a:pt x="30535" y="12051"/>
                  </a:lnTo>
                  <a:cubicBezTo>
                    <a:pt x="30480" y="12105"/>
                    <a:pt x="30439" y="12160"/>
                    <a:pt x="30398" y="12228"/>
                  </a:cubicBezTo>
                  <a:cubicBezTo>
                    <a:pt x="30180" y="12515"/>
                    <a:pt x="29947" y="12801"/>
                    <a:pt x="29716" y="13088"/>
                  </a:cubicBezTo>
                  <a:cubicBezTo>
                    <a:pt x="29634" y="13183"/>
                    <a:pt x="29538" y="13292"/>
                    <a:pt x="29456" y="13402"/>
                  </a:cubicBezTo>
                  <a:lnTo>
                    <a:pt x="29128" y="13771"/>
                  </a:lnTo>
                  <a:cubicBezTo>
                    <a:pt x="28897" y="14016"/>
                    <a:pt x="28664" y="14262"/>
                    <a:pt x="28433" y="14493"/>
                  </a:cubicBezTo>
                  <a:cubicBezTo>
                    <a:pt x="24502" y="18424"/>
                    <a:pt x="19288" y="20581"/>
                    <a:pt x="13732" y="20581"/>
                  </a:cubicBezTo>
                  <a:lnTo>
                    <a:pt x="13268" y="20581"/>
                  </a:lnTo>
                  <a:lnTo>
                    <a:pt x="12968" y="20568"/>
                  </a:lnTo>
                  <a:cubicBezTo>
                    <a:pt x="12873" y="20568"/>
                    <a:pt x="12777" y="20568"/>
                    <a:pt x="12667" y="20554"/>
                  </a:cubicBezTo>
                  <a:cubicBezTo>
                    <a:pt x="12545" y="20554"/>
                    <a:pt x="12436" y="20541"/>
                    <a:pt x="12327" y="20541"/>
                  </a:cubicBezTo>
                  <a:cubicBezTo>
                    <a:pt x="12190" y="20526"/>
                    <a:pt x="12054" y="20513"/>
                    <a:pt x="11903" y="20499"/>
                  </a:cubicBezTo>
                  <a:cubicBezTo>
                    <a:pt x="11794" y="20499"/>
                    <a:pt x="11685" y="20486"/>
                    <a:pt x="11548" y="20472"/>
                  </a:cubicBezTo>
                  <a:cubicBezTo>
                    <a:pt x="11453" y="20459"/>
                    <a:pt x="11344" y="20445"/>
                    <a:pt x="11208" y="20431"/>
                  </a:cubicBezTo>
                  <a:lnTo>
                    <a:pt x="10552" y="20350"/>
                  </a:lnTo>
                  <a:cubicBezTo>
                    <a:pt x="10389" y="20322"/>
                    <a:pt x="10225" y="20295"/>
                    <a:pt x="10047" y="20253"/>
                  </a:cubicBezTo>
                  <a:lnTo>
                    <a:pt x="9637" y="20186"/>
                  </a:lnTo>
                  <a:cubicBezTo>
                    <a:pt x="9528" y="20158"/>
                    <a:pt x="9419" y="20144"/>
                    <a:pt x="9310" y="20117"/>
                  </a:cubicBezTo>
                  <a:lnTo>
                    <a:pt x="9228" y="20104"/>
                  </a:lnTo>
                  <a:cubicBezTo>
                    <a:pt x="9119" y="20077"/>
                    <a:pt x="9009" y="20049"/>
                    <a:pt x="8887" y="20022"/>
                  </a:cubicBezTo>
                  <a:cubicBezTo>
                    <a:pt x="8778" y="19995"/>
                    <a:pt x="8655" y="19967"/>
                    <a:pt x="8532" y="19926"/>
                  </a:cubicBezTo>
                  <a:cubicBezTo>
                    <a:pt x="8369" y="19885"/>
                    <a:pt x="8218" y="19844"/>
                    <a:pt x="8054" y="19804"/>
                  </a:cubicBezTo>
                  <a:cubicBezTo>
                    <a:pt x="7754" y="19722"/>
                    <a:pt x="7453" y="19626"/>
                    <a:pt x="7153" y="19516"/>
                  </a:cubicBezTo>
                  <a:cubicBezTo>
                    <a:pt x="7017" y="19476"/>
                    <a:pt x="6894" y="19434"/>
                    <a:pt x="6758" y="19394"/>
                  </a:cubicBezTo>
                  <a:cubicBezTo>
                    <a:pt x="6525" y="19298"/>
                    <a:pt x="6280" y="19216"/>
                    <a:pt x="6048" y="19121"/>
                  </a:cubicBezTo>
                  <a:cubicBezTo>
                    <a:pt x="5925" y="19066"/>
                    <a:pt x="5788" y="19012"/>
                    <a:pt x="5666" y="18970"/>
                  </a:cubicBezTo>
                  <a:cubicBezTo>
                    <a:pt x="5338" y="18834"/>
                    <a:pt x="5024" y="18684"/>
                    <a:pt x="4711" y="18534"/>
                  </a:cubicBezTo>
                  <a:cubicBezTo>
                    <a:pt x="4465" y="18411"/>
                    <a:pt x="4219" y="18288"/>
                    <a:pt x="3959" y="18151"/>
                  </a:cubicBezTo>
                  <a:cubicBezTo>
                    <a:pt x="3919" y="18124"/>
                    <a:pt x="3864" y="18097"/>
                    <a:pt x="3795" y="18056"/>
                  </a:cubicBezTo>
                  <a:cubicBezTo>
                    <a:pt x="3700" y="18002"/>
                    <a:pt x="3591" y="17947"/>
                    <a:pt x="3495" y="17893"/>
                  </a:cubicBezTo>
                  <a:lnTo>
                    <a:pt x="3455" y="17878"/>
                  </a:lnTo>
                  <a:cubicBezTo>
                    <a:pt x="3100" y="17674"/>
                    <a:pt x="2800" y="17483"/>
                    <a:pt x="2512" y="17305"/>
                  </a:cubicBezTo>
                  <a:lnTo>
                    <a:pt x="2267" y="17141"/>
                  </a:lnTo>
                  <a:cubicBezTo>
                    <a:pt x="2048" y="17005"/>
                    <a:pt x="1844" y="16855"/>
                    <a:pt x="1626" y="16692"/>
                  </a:cubicBezTo>
                  <a:cubicBezTo>
                    <a:pt x="1517" y="16623"/>
                    <a:pt x="1407" y="16541"/>
                    <a:pt x="1298" y="16459"/>
                  </a:cubicBezTo>
                  <a:cubicBezTo>
                    <a:pt x="1202" y="16391"/>
                    <a:pt x="1107" y="16322"/>
                    <a:pt x="1011" y="16241"/>
                  </a:cubicBezTo>
                  <a:cubicBezTo>
                    <a:pt x="1298" y="15695"/>
                    <a:pt x="2103" y="15258"/>
                    <a:pt x="2882" y="15258"/>
                  </a:cubicBezTo>
                  <a:cubicBezTo>
                    <a:pt x="2991" y="15272"/>
                    <a:pt x="3100" y="15272"/>
                    <a:pt x="3209" y="15272"/>
                  </a:cubicBezTo>
                  <a:cubicBezTo>
                    <a:pt x="3714" y="15312"/>
                    <a:pt x="4205" y="15449"/>
                    <a:pt x="4724" y="15572"/>
                  </a:cubicBezTo>
                  <a:cubicBezTo>
                    <a:pt x="5284" y="15722"/>
                    <a:pt x="5857" y="15858"/>
                    <a:pt x="6458" y="15900"/>
                  </a:cubicBezTo>
                  <a:cubicBezTo>
                    <a:pt x="6543" y="15906"/>
                    <a:pt x="6628" y="15909"/>
                    <a:pt x="6714" y="15909"/>
                  </a:cubicBezTo>
                  <a:cubicBezTo>
                    <a:pt x="7547" y="15909"/>
                    <a:pt x="8384" y="15615"/>
                    <a:pt x="8942" y="15108"/>
                  </a:cubicBezTo>
                  <a:cubicBezTo>
                    <a:pt x="9392" y="14712"/>
                    <a:pt x="9624" y="14220"/>
                    <a:pt x="9652" y="13675"/>
                  </a:cubicBezTo>
                  <a:cubicBezTo>
                    <a:pt x="9679" y="12924"/>
                    <a:pt x="9269" y="12282"/>
                    <a:pt x="8914" y="11709"/>
                  </a:cubicBezTo>
                  <a:cubicBezTo>
                    <a:pt x="8573" y="11190"/>
                    <a:pt x="8272" y="10699"/>
                    <a:pt x="8314" y="10208"/>
                  </a:cubicBezTo>
                  <a:cubicBezTo>
                    <a:pt x="8341" y="9922"/>
                    <a:pt x="8505" y="9676"/>
                    <a:pt x="8778" y="9471"/>
                  </a:cubicBezTo>
                  <a:cubicBezTo>
                    <a:pt x="9108" y="9215"/>
                    <a:pt x="9581" y="9067"/>
                    <a:pt x="10045" y="9067"/>
                  </a:cubicBezTo>
                  <a:cubicBezTo>
                    <a:pt x="10175" y="9067"/>
                    <a:pt x="10304" y="9079"/>
                    <a:pt x="10429" y="9103"/>
                  </a:cubicBezTo>
                  <a:cubicBezTo>
                    <a:pt x="11057" y="9212"/>
                    <a:pt x="11630" y="9485"/>
                    <a:pt x="12245" y="9785"/>
                  </a:cubicBezTo>
                  <a:cubicBezTo>
                    <a:pt x="12654" y="9976"/>
                    <a:pt x="13077" y="10180"/>
                    <a:pt x="13514" y="10331"/>
                  </a:cubicBezTo>
                  <a:cubicBezTo>
                    <a:pt x="13961" y="10488"/>
                    <a:pt x="14455" y="10580"/>
                    <a:pt x="14939" y="10580"/>
                  </a:cubicBezTo>
                  <a:cubicBezTo>
                    <a:pt x="15799" y="10580"/>
                    <a:pt x="16628" y="10291"/>
                    <a:pt x="17117" y="9567"/>
                  </a:cubicBezTo>
                  <a:cubicBezTo>
                    <a:pt x="17854" y="8461"/>
                    <a:pt x="17350" y="6959"/>
                    <a:pt x="16544" y="6045"/>
                  </a:cubicBezTo>
                  <a:cubicBezTo>
                    <a:pt x="16189" y="5636"/>
                    <a:pt x="15766" y="5281"/>
                    <a:pt x="15370" y="4939"/>
                  </a:cubicBezTo>
                  <a:cubicBezTo>
                    <a:pt x="14933" y="4571"/>
                    <a:pt x="14524" y="4216"/>
                    <a:pt x="14196" y="3807"/>
                  </a:cubicBezTo>
                  <a:cubicBezTo>
                    <a:pt x="13623" y="3110"/>
                    <a:pt x="13310" y="2018"/>
                    <a:pt x="13841" y="1363"/>
                  </a:cubicBezTo>
                  <a:cubicBezTo>
                    <a:pt x="14130" y="1009"/>
                    <a:pt x="14592" y="866"/>
                    <a:pt x="15100" y="866"/>
                  </a:cubicBezTo>
                  <a:close/>
                  <a:moveTo>
                    <a:pt x="15098" y="1"/>
                  </a:moveTo>
                  <a:cubicBezTo>
                    <a:pt x="14365" y="1"/>
                    <a:pt x="13649" y="221"/>
                    <a:pt x="13159" y="817"/>
                  </a:cubicBezTo>
                  <a:cubicBezTo>
                    <a:pt x="12340" y="1841"/>
                    <a:pt x="12709" y="3383"/>
                    <a:pt x="13514" y="4366"/>
                  </a:cubicBezTo>
                  <a:cubicBezTo>
                    <a:pt x="13896" y="4830"/>
                    <a:pt x="14360" y="5226"/>
                    <a:pt x="14797" y="5594"/>
                  </a:cubicBezTo>
                  <a:cubicBezTo>
                    <a:pt x="15193" y="5936"/>
                    <a:pt x="15575" y="6249"/>
                    <a:pt x="15889" y="6618"/>
                  </a:cubicBezTo>
                  <a:cubicBezTo>
                    <a:pt x="16476" y="7287"/>
                    <a:pt x="16886" y="8351"/>
                    <a:pt x="16394" y="9075"/>
                  </a:cubicBezTo>
                  <a:cubicBezTo>
                    <a:pt x="16087" y="9531"/>
                    <a:pt x="15529" y="9710"/>
                    <a:pt x="14936" y="9710"/>
                  </a:cubicBezTo>
                  <a:cubicBezTo>
                    <a:pt x="14552" y="9710"/>
                    <a:pt x="14155" y="9635"/>
                    <a:pt x="13801" y="9512"/>
                  </a:cubicBezTo>
                  <a:cubicBezTo>
                    <a:pt x="13405" y="9376"/>
                    <a:pt x="13022" y="9198"/>
                    <a:pt x="12627" y="8993"/>
                  </a:cubicBezTo>
                  <a:cubicBezTo>
                    <a:pt x="11985" y="8693"/>
                    <a:pt x="11330" y="8366"/>
                    <a:pt x="10593" y="8242"/>
                  </a:cubicBezTo>
                  <a:cubicBezTo>
                    <a:pt x="10412" y="8210"/>
                    <a:pt x="10230" y="8194"/>
                    <a:pt x="10047" y="8194"/>
                  </a:cubicBezTo>
                  <a:cubicBezTo>
                    <a:pt x="9388" y="8194"/>
                    <a:pt x="8737" y="8400"/>
                    <a:pt x="8245" y="8775"/>
                  </a:cubicBezTo>
                  <a:cubicBezTo>
                    <a:pt x="7781" y="9116"/>
                    <a:pt x="7508" y="9594"/>
                    <a:pt x="7453" y="10126"/>
                  </a:cubicBezTo>
                  <a:cubicBezTo>
                    <a:pt x="7372" y="10917"/>
                    <a:pt x="7795" y="11587"/>
                    <a:pt x="8177" y="12187"/>
                  </a:cubicBezTo>
                  <a:cubicBezTo>
                    <a:pt x="8491" y="12679"/>
                    <a:pt x="8805" y="13156"/>
                    <a:pt x="8778" y="13647"/>
                  </a:cubicBezTo>
                  <a:cubicBezTo>
                    <a:pt x="8764" y="13948"/>
                    <a:pt x="8627" y="14220"/>
                    <a:pt x="8369" y="14466"/>
                  </a:cubicBezTo>
                  <a:cubicBezTo>
                    <a:pt x="7954" y="14831"/>
                    <a:pt x="7310" y="15044"/>
                    <a:pt x="6678" y="15044"/>
                  </a:cubicBezTo>
                  <a:cubicBezTo>
                    <a:pt x="6623" y="15044"/>
                    <a:pt x="6567" y="15043"/>
                    <a:pt x="6512" y="15039"/>
                  </a:cubicBezTo>
                  <a:cubicBezTo>
                    <a:pt x="5994" y="14999"/>
                    <a:pt x="5488" y="14863"/>
                    <a:pt x="4942" y="14726"/>
                  </a:cubicBezTo>
                  <a:cubicBezTo>
                    <a:pt x="4410" y="14590"/>
                    <a:pt x="3850" y="14453"/>
                    <a:pt x="3291" y="14412"/>
                  </a:cubicBezTo>
                  <a:cubicBezTo>
                    <a:pt x="3155" y="14398"/>
                    <a:pt x="3004" y="14384"/>
                    <a:pt x="2882" y="14384"/>
                  </a:cubicBezTo>
                  <a:cubicBezTo>
                    <a:pt x="1735" y="14384"/>
                    <a:pt x="343" y="15108"/>
                    <a:pt x="70" y="16282"/>
                  </a:cubicBezTo>
                  <a:lnTo>
                    <a:pt x="1" y="16555"/>
                  </a:lnTo>
                  <a:lnTo>
                    <a:pt x="219" y="16719"/>
                  </a:lnTo>
                  <a:cubicBezTo>
                    <a:pt x="397" y="16868"/>
                    <a:pt x="588" y="17019"/>
                    <a:pt x="780" y="17156"/>
                  </a:cubicBezTo>
                  <a:cubicBezTo>
                    <a:pt x="889" y="17238"/>
                    <a:pt x="998" y="17319"/>
                    <a:pt x="1120" y="17414"/>
                  </a:cubicBezTo>
                  <a:cubicBezTo>
                    <a:pt x="1353" y="17565"/>
                    <a:pt x="1571" y="17729"/>
                    <a:pt x="1775" y="17865"/>
                  </a:cubicBezTo>
                  <a:cubicBezTo>
                    <a:pt x="1871" y="17920"/>
                    <a:pt x="1953" y="17988"/>
                    <a:pt x="2048" y="18042"/>
                  </a:cubicBezTo>
                  <a:cubicBezTo>
                    <a:pt x="2336" y="18233"/>
                    <a:pt x="2663" y="18424"/>
                    <a:pt x="3018" y="18630"/>
                  </a:cubicBezTo>
                  <a:lnTo>
                    <a:pt x="3073" y="18657"/>
                  </a:lnTo>
                  <a:cubicBezTo>
                    <a:pt x="3168" y="18712"/>
                    <a:pt x="3277" y="18779"/>
                    <a:pt x="3373" y="18821"/>
                  </a:cubicBezTo>
                  <a:cubicBezTo>
                    <a:pt x="3441" y="18861"/>
                    <a:pt x="3495" y="18889"/>
                    <a:pt x="3564" y="18930"/>
                  </a:cubicBezTo>
                  <a:cubicBezTo>
                    <a:pt x="3823" y="19066"/>
                    <a:pt x="4083" y="19189"/>
                    <a:pt x="4328" y="19325"/>
                  </a:cubicBezTo>
                  <a:cubicBezTo>
                    <a:pt x="4656" y="19476"/>
                    <a:pt x="4997" y="19626"/>
                    <a:pt x="5324" y="19762"/>
                  </a:cubicBezTo>
                  <a:cubicBezTo>
                    <a:pt x="5461" y="19817"/>
                    <a:pt x="5597" y="19885"/>
                    <a:pt x="5734" y="19926"/>
                  </a:cubicBezTo>
                  <a:cubicBezTo>
                    <a:pt x="5979" y="20035"/>
                    <a:pt x="6225" y="20117"/>
                    <a:pt x="6471" y="20213"/>
                  </a:cubicBezTo>
                  <a:cubicBezTo>
                    <a:pt x="6607" y="20253"/>
                    <a:pt x="6744" y="20308"/>
                    <a:pt x="6867" y="20350"/>
                  </a:cubicBezTo>
                  <a:cubicBezTo>
                    <a:pt x="7180" y="20459"/>
                    <a:pt x="7495" y="20554"/>
                    <a:pt x="7823" y="20636"/>
                  </a:cubicBezTo>
                  <a:cubicBezTo>
                    <a:pt x="7986" y="20690"/>
                    <a:pt x="8150" y="20732"/>
                    <a:pt x="8300" y="20772"/>
                  </a:cubicBezTo>
                  <a:cubicBezTo>
                    <a:pt x="8436" y="20799"/>
                    <a:pt x="8560" y="20841"/>
                    <a:pt x="8682" y="20868"/>
                  </a:cubicBezTo>
                  <a:cubicBezTo>
                    <a:pt x="8805" y="20895"/>
                    <a:pt x="8928" y="20923"/>
                    <a:pt x="9037" y="20950"/>
                  </a:cubicBezTo>
                  <a:lnTo>
                    <a:pt x="9119" y="20963"/>
                  </a:lnTo>
                  <a:cubicBezTo>
                    <a:pt x="9228" y="20990"/>
                    <a:pt x="9351" y="21018"/>
                    <a:pt x="9474" y="21032"/>
                  </a:cubicBezTo>
                  <a:lnTo>
                    <a:pt x="9897" y="21114"/>
                  </a:lnTo>
                  <a:cubicBezTo>
                    <a:pt x="10074" y="21154"/>
                    <a:pt x="10252" y="21182"/>
                    <a:pt x="10429" y="21209"/>
                  </a:cubicBezTo>
                  <a:cubicBezTo>
                    <a:pt x="10647" y="21236"/>
                    <a:pt x="10880" y="21263"/>
                    <a:pt x="11126" y="21305"/>
                  </a:cubicBezTo>
                  <a:cubicBezTo>
                    <a:pt x="11248" y="21318"/>
                    <a:pt x="11357" y="21332"/>
                    <a:pt x="11466" y="21332"/>
                  </a:cubicBezTo>
                  <a:lnTo>
                    <a:pt x="11835" y="21373"/>
                  </a:lnTo>
                  <a:cubicBezTo>
                    <a:pt x="11972" y="21387"/>
                    <a:pt x="12121" y="21400"/>
                    <a:pt x="12258" y="21400"/>
                  </a:cubicBezTo>
                  <a:cubicBezTo>
                    <a:pt x="12394" y="21414"/>
                    <a:pt x="12518" y="21427"/>
                    <a:pt x="12627" y="21427"/>
                  </a:cubicBezTo>
                  <a:cubicBezTo>
                    <a:pt x="12736" y="21427"/>
                    <a:pt x="12845" y="21441"/>
                    <a:pt x="12955" y="21441"/>
                  </a:cubicBezTo>
                  <a:lnTo>
                    <a:pt x="13255" y="21455"/>
                  </a:lnTo>
                  <a:lnTo>
                    <a:pt x="13732" y="21455"/>
                  </a:lnTo>
                  <a:cubicBezTo>
                    <a:pt x="19519" y="21455"/>
                    <a:pt x="24966" y="19203"/>
                    <a:pt x="29047" y="15108"/>
                  </a:cubicBezTo>
                  <a:cubicBezTo>
                    <a:pt x="29292" y="14863"/>
                    <a:pt x="29538" y="14617"/>
                    <a:pt x="29770" y="14357"/>
                  </a:cubicBezTo>
                  <a:cubicBezTo>
                    <a:pt x="29893" y="14220"/>
                    <a:pt x="30002" y="14098"/>
                    <a:pt x="30111" y="13962"/>
                  </a:cubicBezTo>
                  <a:cubicBezTo>
                    <a:pt x="30207" y="13853"/>
                    <a:pt x="30302" y="13743"/>
                    <a:pt x="30384" y="13647"/>
                  </a:cubicBezTo>
                  <a:cubicBezTo>
                    <a:pt x="30630" y="13347"/>
                    <a:pt x="30876" y="13047"/>
                    <a:pt x="31094" y="12761"/>
                  </a:cubicBezTo>
                  <a:cubicBezTo>
                    <a:pt x="31135" y="12692"/>
                    <a:pt x="31190" y="12624"/>
                    <a:pt x="31230" y="12555"/>
                  </a:cubicBezTo>
                  <a:lnTo>
                    <a:pt x="31299" y="12473"/>
                  </a:lnTo>
                  <a:cubicBezTo>
                    <a:pt x="31354" y="12392"/>
                    <a:pt x="31421" y="12310"/>
                    <a:pt x="31476" y="12215"/>
                  </a:cubicBezTo>
                  <a:cubicBezTo>
                    <a:pt x="31613" y="12037"/>
                    <a:pt x="31722" y="11860"/>
                    <a:pt x="31845" y="11669"/>
                  </a:cubicBezTo>
                  <a:lnTo>
                    <a:pt x="32145" y="11205"/>
                  </a:lnTo>
                  <a:cubicBezTo>
                    <a:pt x="32213" y="11095"/>
                    <a:pt x="32282" y="10986"/>
                    <a:pt x="32337" y="10890"/>
                  </a:cubicBezTo>
                  <a:cubicBezTo>
                    <a:pt x="32418" y="10768"/>
                    <a:pt x="32486" y="10644"/>
                    <a:pt x="32555" y="10522"/>
                  </a:cubicBezTo>
                  <a:cubicBezTo>
                    <a:pt x="32637" y="10386"/>
                    <a:pt x="32705" y="10262"/>
                    <a:pt x="32759" y="10140"/>
                  </a:cubicBezTo>
                  <a:cubicBezTo>
                    <a:pt x="32910" y="9867"/>
                    <a:pt x="33059" y="9594"/>
                    <a:pt x="33183" y="9334"/>
                  </a:cubicBezTo>
                  <a:cubicBezTo>
                    <a:pt x="33250" y="9212"/>
                    <a:pt x="33305" y="9103"/>
                    <a:pt x="33360" y="8979"/>
                  </a:cubicBezTo>
                  <a:cubicBezTo>
                    <a:pt x="33387" y="8912"/>
                    <a:pt x="33414" y="8843"/>
                    <a:pt x="33456" y="8775"/>
                  </a:cubicBezTo>
                  <a:lnTo>
                    <a:pt x="33469" y="8720"/>
                  </a:lnTo>
                  <a:cubicBezTo>
                    <a:pt x="33605" y="8420"/>
                    <a:pt x="33742" y="8133"/>
                    <a:pt x="33851" y="7820"/>
                  </a:cubicBezTo>
                  <a:lnTo>
                    <a:pt x="33933" y="7629"/>
                  </a:lnTo>
                  <a:lnTo>
                    <a:pt x="33838" y="7451"/>
                  </a:lnTo>
                  <a:cubicBezTo>
                    <a:pt x="33538" y="6919"/>
                    <a:pt x="33128" y="6455"/>
                    <a:pt x="32637" y="6100"/>
                  </a:cubicBezTo>
                  <a:cubicBezTo>
                    <a:pt x="32610" y="6086"/>
                    <a:pt x="32582" y="6058"/>
                    <a:pt x="32555" y="6045"/>
                  </a:cubicBezTo>
                  <a:cubicBezTo>
                    <a:pt x="31912" y="5629"/>
                    <a:pt x="31158" y="5424"/>
                    <a:pt x="30402" y="5424"/>
                  </a:cubicBezTo>
                  <a:cubicBezTo>
                    <a:pt x="29472" y="5424"/>
                    <a:pt x="28541" y="5735"/>
                    <a:pt x="27818" y="6345"/>
                  </a:cubicBezTo>
                  <a:cubicBezTo>
                    <a:pt x="27286" y="6795"/>
                    <a:pt x="26904" y="7356"/>
                    <a:pt x="26535" y="7901"/>
                  </a:cubicBezTo>
                  <a:cubicBezTo>
                    <a:pt x="26371" y="8133"/>
                    <a:pt x="26207" y="8366"/>
                    <a:pt x="26031" y="8597"/>
                  </a:cubicBezTo>
                  <a:cubicBezTo>
                    <a:pt x="25682" y="9053"/>
                    <a:pt x="24976" y="9813"/>
                    <a:pt x="24136" y="9813"/>
                  </a:cubicBezTo>
                  <a:cubicBezTo>
                    <a:pt x="24122" y="9813"/>
                    <a:pt x="24107" y="9813"/>
                    <a:pt x="24092" y="9812"/>
                  </a:cubicBezTo>
                  <a:cubicBezTo>
                    <a:pt x="23219" y="9785"/>
                    <a:pt x="22564" y="8966"/>
                    <a:pt x="22263" y="8284"/>
                  </a:cubicBezTo>
                  <a:cubicBezTo>
                    <a:pt x="22031" y="7751"/>
                    <a:pt x="21894" y="7192"/>
                    <a:pt x="21758" y="6591"/>
                  </a:cubicBezTo>
                  <a:cubicBezTo>
                    <a:pt x="21676" y="6222"/>
                    <a:pt x="21581" y="5827"/>
                    <a:pt x="21458" y="5430"/>
                  </a:cubicBezTo>
                  <a:cubicBezTo>
                    <a:pt x="20748" y="3152"/>
                    <a:pt x="19015" y="1254"/>
                    <a:pt x="16804" y="353"/>
                  </a:cubicBezTo>
                  <a:cubicBezTo>
                    <a:pt x="16297" y="145"/>
                    <a:pt x="15691" y="1"/>
                    <a:pt x="15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6190150" y="1872716"/>
              <a:ext cx="825581" cy="962836"/>
            </a:xfrm>
            <a:custGeom>
              <a:rect b="b" l="l" r="r" t="t"/>
              <a:pathLst>
                <a:path extrusionOk="0" h="28419" w="24366">
                  <a:moveTo>
                    <a:pt x="18018" y="0"/>
                  </a:moveTo>
                  <a:cubicBezTo>
                    <a:pt x="13446" y="697"/>
                    <a:pt x="9351" y="2854"/>
                    <a:pt x="6225" y="5979"/>
                  </a:cubicBezTo>
                  <a:cubicBezTo>
                    <a:pt x="2758" y="9446"/>
                    <a:pt x="492" y="14086"/>
                    <a:pt x="70" y="19246"/>
                  </a:cubicBezTo>
                  <a:cubicBezTo>
                    <a:pt x="70" y="19342"/>
                    <a:pt x="56" y="19424"/>
                    <a:pt x="56" y="19519"/>
                  </a:cubicBezTo>
                  <a:cubicBezTo>
                    <a:pt x="42" y="19642"/>
                    <a:pt x="28" y="19778"/>
                    <a:pt x="28" y="19901"/>
                  </a:cubicBezTo>
                  <a:cubicBezTo>
                    <a:pt x="15" y="20024"/>
                    <a:pt x="15" y="20161"/>
                    <a:pt x="15" y="20283"/>
                  </a:cubicBezTo>
                  <a:lnTo>
                    <a:pt x="15" y="20338"/>
                  </a:lnTo>
                  <a:cubicBezTo>
                    <a:pt x="15" y="20406"/>
                    <a:pt x="1" y="20488"/>
                    <a:pt x="1" y="20556"/>
                  </a:cubicBezTo>
                  <a:lnTo>
                    <a:pt x="1" y="20993"/>
                  </a:lnTo>
                  <a:lnTo>
                    <a:pt x="1" y="21211"/>
                  </a:lnTo>
                  <a:lnTo>
                    <a:pt x="1" y="21416"/>
                  </a:lnTo>
                  <a:cubicBezTo>
                    <a:pt x="1" y="21484"/>
                    <a:pt x="15" y="21566"/>
                    <a:pt x="15" y="21648"/>
                  </a:cubicBezTo>
                  <a:lnTo>
                    <a:pt x="15" y="21702"/>
                  </a:lnTo>
                  <a:cubicBezTo>
                    <a:pt x="15" y="21839"/>
                    <a:pt x="15" y="21962"/>
                    <a:pt x="28" y="22085"/>
                  </a:cubicBezTo>
                  <a:cubicBezTo>
                    <a:pt x="28" y="22221"/>
                    <a:pt x="42" y="22358"/>
                    <a:pt x="56" y="22494"/>
                  </a:cubicBezTo>
                  <a:cubicBezTo>
                    <a:pt x="56" y="22576"/>
                    <a:pt x="70" y="22672"/>
                    <a:pt x="70" y="22754"/>
                  </a:cubicBezTo>
                  <a:cubicBezTo>
                    <a:pt x="83" y="22918"/>
                    <a:pt x="97" y="23082"/>
                    <a:pt x="124" y="23231"/>
                  </a:cubicBezTo>
                  <a:cubicBezTo>
                    <a:pt x="137" y="23395"/>
                    <a:pt x="152" y="23559"/>
                    <a:pt x="179" y="23709"/>
                  </a:cubicBezTo>
                  <a:cubicBezTo>
                    <a:pt x="192" y="23819"/>
                    <a:pt x="206" y="23928"/>
                    <a:pt x="219" y="24050"/>
                  </a:cubicBezTo>
                  <a:lnTo>
                    <a:pt x="219" y="24064"/>
                  </a:lnTo>
                  <a:cubicBezTo>
                    <a:pt x="234" y="24146"/>
                    <a:pt x="247" y="24228"/>
                    <a:pt x="261" y="24296"/>
                  </a:cubicBezTo>
                  <a:cubicBezTo>
                    <a:pt x="274" y="24419"/>
                    <a:pt x="288" y="24528"/>
                    <a:pt x="315" y="24651"/>
                  </a:cubicBezTo>
                  <a:cubicBezTo>
                    <a:pt x="343" y="24814"/>
                    <a:pt x="370" y="24978"/>
                    <a:pt x="410" y="25156"/>
                  </a:cubicBezTo>
                  <a:cubicBezTo>
                    <a:pt x="452" y="25375"/>
                    <a:pt x="506" y="25606"/>
                    <a:pt x="547" y="25825"/>
                  </a:cubicBezTo>
                  <a:cubicBezTo>
                    <a:pt x="588" y="26002"/>
                    <a:pt x="643" y="26179"/>
                    <a:pt x="683" y="26357"/>
                  </a:cubicBezTo>
                  <a:cubicBezTo>
                    <a:pt x="698" y="26398"/>
                    <a:pt x="711" y="26439"/>
                    <a:pt x="711" y="26480"/>
                  </a:cubicBezTo>
                  <a:lnTo>
                    <a:pt x="725" y="26480"/>
                  </a:lnTo>
                  <a:cubicBezTo>
                    <a:pt x="861" y="26439"/>
                    <a:pt x="998" y="26385"/>
                    <a:pt x="1134" y="26316"/>
                  </a:cubicBezTo>
                  <a:cubicBezTo>
                    <a:pt x="1339" y="26221"/>
                    <a:pt x="1544" y="26112"/>
                    <a:pt x="1735" y="25988"/>
                  </a:cubicBezTo>
                  <a:cubicBezTo>
                    <a:pt x="2799" y="25325"/>
                    <a:pt x="3784" y="24396"/>
                    <a:pt x="4963" y="24396"/>
                  </a:cubicBezTo>
                  <a:cubicBezTo>
                    <a:pt x="5068" y="24396"/>
                    <a:pt x="5175" y="24404"/>
                    <a:pt x="5284" y="24419"/>
                  </a:cubicBezTo>
                  <a:cubicBezTo>
                    <a:pt x="7344" y="24733"/>
                    <a:pt x="7932" y="27790"/>
                    <a:pt x="9938" y="28350"/>
                  </a:cubicBezTo>
                  <a:cubicBezTo>
                    <a:pt x="10116" y="28396"/>
                    <a:pt x="10295" y="28418"/>
                    <a:pt x="10474" y="28418"/>
                  </a:cubicBezTo>
                  <a:cubicBezTo>
                    <a:pt x="11611" y="28418"/>
                    <a:pt x="12708" y="27534"/>
                    <a:pt x="13050" y="26425"/>
                  </a:cubicBezTo>
                  <a:cubicBezTo>
                    <a:pt x="13446" y="25129"/>
                    <a:pt x="12995" y="23695"/>
                    <a:pt x="12176" y="22631"/>
                  </a:cubicBezTo>
                  <a:cubicBezTo>
                    <a:pt x="11357" y="21566"/>
                    <a:pt x="10197" y="20802"/>
                    <a:pt x="9051" y="20106"/>
                  </a:cubicBezTo>
                  <a:cubicBezTo>
                    <a:pt x="8396" y="19710"/>
                    <a:pt x="7713" y="19314"/>
                    <a:pt x="7249" y="18714"/>
                  </a:cubicBezTo>
                  <a:cubicBezTo>
                    <a:pt x="6785" y="18099"/>
                    <a:pt x="6580" y="17212"/>
                    <a:pt x="6989" y="16570"/>
                  </a:cubicBezTo>
                  <a:cubicBezTo>
                    <a:pt x="7318" y="16051"/>
                    <a:pt x="7908" y="15840"/>
                    <a:pt x="8530" y="15840"/>
                  </a:cubicBezTo>
                  <a:cubicBezTo>
                    <a:pt x="8970" y="15840"/>
                    <a:pt x="9425" y="15945"/>
                    <a:pt x="9815" y="16121"/>
                  </a:cubicBezTo>
                  <a:cubicBezTo>
                    <a:pt x="10771" y="16543"/>
                    <a:pt x="11590" y="17253"/>
                    <a:pt x="12600" y="17499"/>
                  </a:cubicBezTo>
                  <a:cubicBezTo>
                    <a:pt x="12761" y="17538"/>
                    <a:pt x="12931" y="17557"/>
                    <a:pt x="13103" y="17557"/>
                  </a:cubicBezTo>
                  <a:cubicBezTo>
                    <a:pt x="14004" y="17557"/>
                    <a:pt x="14952" y="17032"/>
                    <a:pt x="14975" y="16161"/>
                  </a:cubicBezTo>
                  <a:cubicBezTo>
                    <a:pt x="15002" y="15151"/>
                    <a:pt x="13883" y="14565"/>
                    <a:pt x="13255" y="13786"/>
                  </a:cubicBezTo>
                  <a:cubicBezTo>
                    <a:pt x="12449" y="12763"/>
                    <a:pt x="12518" y="11152"/>
                    <a:pt x="13419" y="10224"/>
                  </a:cubicBezTo>
                  <a:cubicBezTo>
                    <a:pt x="14145" y="9461"/>
                    <a:pt x="15236" y="9198"/>
                    <a:pt x="16301" y="9198"/>
                  </a:cubicBezTo>
                  <a:cubicBezTo>
                    <a:pt x="16456" y="9198"/>
                    <a:pt x="16610" y="9204"/>
                    <a:pt x="16762" y="9214"/>
                  </a:cubicBezTo>
                  <a:cubicBezTo>
                    <a:pt x="17963" y="9296"/>
                    <a:pt x="19151" y="9624"/>
                    <a:pt x="20352" y="9678"/>
                  </a:cubicBezTo>
                  <a:cubicBezTo>
                    <a:pt x="20422" y="9680"/>
                    <a:pt x="20492" y="9682"/>
                    <a:pt x="20562" y="9682"/>
                  </a:cubicBezTo>
                  <a:cubicBezTo>
                    <a:pt x="21703" y="9682"/>
                    <a:pt x="22907" y="9364"/>
                    <a:pt x="23614" y="8477"/>
                  </a:cubicBezTo>
                  <a:cubicBezTo>
                    <a:pt x="24365" y="7535"/>
                    <a:pt x="24202" y="5869"/>
                    <a:pt x="23082" y="5392"/>
                  </a:cubicBezTo>
                  <a:cubicBezTo>
                    <a:pt x="22862" y="5301"/>
                    <a:pt x="22628" y="5263"/>
                    <a:pt x="22389" y="5263"/>
                  </a:cubicBezTo>
                  <a:cubicBezTo>
                    <a:pt x="21917" y="5263"/>
                    <a:pt x="21424" y="5411"/>
                    <a:pt x="20980" y="5583"/>
                  </a:cubicBezTo>
                  <a:cubicBezTo>
                    <a:pt x="20349" y="5836"/>
                    <a:pt x="19717" y="6135"/>
                    <a:pt x="19053" y="6135"/>
                  </a:cubicBezTo>
                  <a:cubicBezTo>
                    <a:pt x="18999" y="6135"/>
                    <a:pt x="18945" y="6133"/>
                    <a:pt x="18891" y="6129"/>
                  </a:cubicBezTo>
                  <a:cubicBezTo>
                    <a:pt x="18169" y="6088"/>
                    <a:pt x="17417" y="5487"/>
                    <a:pt x="17527" y="4764"/>
                  </a:cubicBezTo>
                  <a:cubicBezTo>
                    <a:pt x="17663" y="3849"/>
                    <a:pt x="18933" y="3618"/>
                    <a:pt x="19452" y="2854"/>
                  </a:cubicBezTo>
                  <a:cubicBezTo>
                    <a:pt x="20025" y="2007"/>
                    <a:pt x="19492" y="792"/>
                    <a:pt x="18605" y="273"/>
                  </a:cubicBezTo>
                  <a:cubicBezTo>
                    <a:pt x="18414" y="164"/>
                    <a:pt x="18223" y="69"/>
                    <a:pt x="18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6190150" y="2524722"/>
              <a:ext cx="58786" cy="245122"/>
            </a:xfrm>
            <a:custGeom>
              <a:rect b="b" l="l" r="r" t="t"/>
              <a:pathLst>
                <a:path extrusionOk="0" h="7235" w="1735">
                  <a:moveTo>
                    <a:pt x="70" y="1"/>
                  </a:moveTo>
                  <a:cubicBezTo>
                    <a:pt x="70" y="97"/>
                    <a:pt x="56" y="179"/>
                    <a:pt x="56" y="274"/>
                  </a:cubicBezTo>
                  <a:cubicBezTo>
                    <a:pt x="42" y="397"/>
                    <a:pt x="28" y="533"/>
                    <a:pt x="28" y="656"/>
                  </a:cubicBezTo>
                  <a:cubicBezTo>
                    <a:pt x="15" y="779"/>
                    <a:pt x="15" y="916"/>
                    <a:pt x="15" y="1038"/>
                  </a:cubicBezTo>
                  <a:lnTo>
                    <a:pt x="15" y="1093"/>
                  </a:lnTo>
                  <a:cubicBezTo>
                    <a:pt x="15" y="1161"/>
                    <a:pt x="1" y="1243"/>
                    <a:pt x="1" y="1311"/>
                  </a:cubicBezTo>
                  <a:lnTo>
                    <a:pt x="1" y="1748"/>
                  </a:lnTo>
                  <a:lnTo>
                    <a:pt x="1" y="1966"/>
                  </a:lnTo>
                  <a:lnTo>
                    <a:pt x="1" y="2171"/>
                  </a:lnTo>
                  <a:cubicBezTo>
                    <a:pt x="1" y="2239"/>
                    <a:pt x="15" y="2321"/>
                    <a:pt x="15" y="2403"/>
                  </a:cubicBezTo>
                  <a:lnTo>
                    <a:pt x="15" y="2457"/>
                  </a:lnTo>
                  <a:cubicBezTo>
                    <a:pt x="15" y="2594"/>
                    <a:pt x="15" y="2717"/>
                    <a:pt x="28" y="2840"/>
                  </a:cubicBezTo>
                  <a:cubicBezTo>
                    <a:pt x="28" y="2976"/>
                    <a:pt x="42" y="3113"/>
                    <a:pt x="56" y="3249"/>
                  </a:cubicBezTo>
                  <a:cubicBezTo>
                    <a:pt x="56" y="3331"/>
                    <a:pt x="70" y="3427"/>
                    <a:pt x="70" y="3509"/>
                  </a:cubicBezTo>
                  <a:cubicBezTo>
                    <a:pt x="83" y="3673"/>
                    <a:pt x="97" y="3837"/>
                    <a:pt x="124" y="3986"/>
                  </a:cubicBezTo>
                  <a:cubicBezTo>
                    <a:pt x="137" y="4150"/>
                    <a:pt x="152" y="4314"/>
                    <a:pt x="179" y="4464"/>
                  </a:cubicBezTo>
                  <a:cubicBezTo>
                    <a:pt x="192" y="4574"/>
                    <a:pt x="206" y="4683"/>
                    <a:pt x="219" y="4805"/>
                  </a:cubicBezTo>
                  <a:lnTo>
                    <a:pt x="219" y="4819"/>
                  </a:lnTo>
                  <a:cubicBezTo>
                    <a:pt x="234" y="4901"/>
                    <a:pt x="247" y="4983"/>
                    <a:pt x="261" y="5051"/>
                  </a:cubicBezTo>
                  <a:cubicBezTo>
                    <a:pt x="274" y="5174"/>
                    <a:pt x="288" y="5283"/>
                    <a:pt x="315" y="5406"/>
                  </a:cubicBezTo>
                  <a:cubicBezTo>
                    <a:pt x="343" y="5569"/>
                    <a:pt x="370" y="5733"/>
                    <a:pt x="410" y="5911"/>
                  </a:cubicBezTo>
                  <a:cubicBezTo>
                    <a:pt x="452" y="6130"/>
                    <a:pt x="506" y="6361"/>
                    <a:pt x="547" y="6580"/>
                  </a:cubicBezTo>
                  <a:cubicBezTo>
                    <a:pt x="588" y="6757"/>
                    <a:pt x="643" y="6934"/>
                    <a:pt x="683" y="7112"/>
                  </a:cubicBezTo>
                  <a:lnTo>
                    <a:pt x="725" y="7235"/>
                  </a:lnTo>
                  <a:cubicBezTo>
                    <a:pt x="861" y="7194"/>
                    <a:pt x="998" y="7140"/>
                    <a:pt x="1134" y="7071"/>
                  </a:cubicBezTo>
                  <a:cubicBezTo>
                    <a:pt x="1339" y="6976"/>
                    <a:pt x="1544" y="6867"/>
                    <a:pt x="1735" y="6743"/>
                  </a:cubicBezTo>
                  <a:cubicBezTo>
                    <a:pt x="834" y="4656"/>
                    <a:pt x="261" y="2376"/>
                    <a:pt x="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6175378" y="1857911"/>
              <a:ext cx="849604" cy="992413"/>
            </a:xfrm>
            <a:custGeom>
              <a:rect b="b" l="l" r="r" t="t"/>
              <a:pathLst>
                <a:path extrusionOk="0" h="29292" w="25075">
                  <a:moveTo>
                    <a:pt x="18413" y="888"/>
                  </a:moveTo>
                  <a:cubicBezTo>
                    <a:pt x="18563" y="943"/>
                    <a:pt x="18700" y="1011"/>
                    <a:pt x="18823" y="1079"/>
                  </a:cubicBezTo>
                  <a:cubicBezTo>
                    <a:pt x="19232" y="1325"/>
                    <a:pt x="19560" y="1762"/>
                    <a:pt x="19655" y="2212"/>
                  </a:cubicBezTo>
                  <a:cubicBezTo>
                    <a:pt x="19710" y="2430"/>
                    <a:pt x="19724" y="2758"/>
                    <a:pt x="19533" y="3045"/>
                  </a:cubicBezTo>
                  <a:cubicBezTo>
                    <a:pt x="19355" y="3291"/>
                    <a:pt x="19054" y="3482"/>
                    <a:pt x="18741" y="3686"/>
                  </a:cubicBezTo>
                  <a:cubicBezTo>
                    <a:pt x="18236" y="4028"/>
                    <a:pt x="17649" y="4410"/>
                    <a:pt x="17540" y="5133"/>
                  </a:cubicBezTo>
                  <a:cubicBezTo>
                    <a:pt x="17471" y="5529"/>
                    <a:pt x="17595" y="5924"/>
                    <a:pt x="17853" y="6266"/>
                  </a:cubicBezTo>
                  <a:cubicBezTo>
                    <a:pt x="18195" y="6689"/>
                    <a:pt x="18754" y="6976"/>
                    <a:pt x="19300" y="7003"/>
                  </a:cubicBezTo>
                  <a:cubicBezTo>
                    <a:pt x="19363" y="7008"/>
                    <a:pt x="19426" y="7010"/>
                    <a:pt x="19489" y="7010"/>
                  </a:cubicBezTo>
                  <a:cubicBezTo>
                    <a:pt x="20139" y="7010"/>
                    <a:pt x="20735" y="6763"/>
                    <a:pt x="21320" y="6539"/>
                  </a:cubicBezTo>
                  <a:lnTo>
                    <a:pt x="21566" y="6430"/>
                  </a:lnTo>
                  <a:cubicBezTo>
                    <a:pt x="21945" y="6287"/>
                    <a:pt x="22396" y="6139"/>
                    <a:pt x="22819" y="6139"/>
                  </a:cubicBezTo>
                  <a:cubicBezTo>
                    <a:pt x="23006" y="6139"/>
                    <a:pt x="23187" y="6168"/>
                    <a:pt x="23355" y="6239"/>
                  </a:cubicBezTo>
                  <a:cubicBezTo>
                    <a:pt x="23791" y="6416"/>
                    <a:pt x="23955" y="6839"/>
                    <a:pt x="24023" y="7071"/>
                  </a:cubicBezTo>
                  <a:cubicBezTo>
                    <a:pt x="24159" y="7617"/>
                    <a:pt x="24037" y="8232"/>
                    <a:pt x="23709" y="8641"/>
                  </a:cubicBezTo>
                  <a:cubicBezTo>
                    <a:pt x="22989" y="9544"/>
                    <a:pt x="21714" y="9683"/>
                    <a:pt x="21022" y="9683"/>
                  </a:cubicBezTo>
                  <a:cubicBezTo>
                    <a:pt x="20939" y="9683"/>
                    <a:pt x="20865" y="9681"/>
                    <a:pt x="20802" y="9678"/>
                  </a:cubicBezTo>
                  <a:cubicBezTo>
                    <a:pt x="20188" y="9651"/>
                    <a:pt x="19587" y="9555"/>
                    <a:pt x="18959" y="9446"/>
                  </a:cubicBezTo>
                  <a:cubicBezTo>
                    <a:pt x="18399" y="9351"/>
                    <a:pt x="17813" y="9255"/>
                    <a:pt x="17240" y="9214"/>
                  </a:cubicBezTo>
                  <a:cubicBezTo>
                    <a:pt x="17073" y="9203"/>
                    <a:pt x="16909" y="9197"/>
                    <a:pt x="16748" y="9197"/>
                  </a:cubicBezTo>
                  <a:cubicBezTo>
                    <a:pt x="15394" y="9197"/>
                    <a:pt x="14260" y="9604"/>
                    <a:pt x="13540" y="10361"/>
                  </a:cubicBezTo>
                  <a:cubicBezTo>
                    <a:pt x="12490" y="11439"/>
                    <a:pt x="12408" y="13295"/>
                    <a:pt x="13349" y="14496"/>
                  </a:cubicBezTo>
                  <a:cubicBezTo>
                    <a:pt x="13567" y="14756"/>
                    <a:pt x="13813" y="15002"/>
                    <a:pt x="14073" y="15233"/>
                  </a:cubicBezTo>
                  <a:cubicBezTo>
                    <a:pt x="14564" y="15684"/>
                    <a:pt x="14987" y="16079"/>
                    <a:pt x="14974" y="16585"/>
                  </a:cubicBezTo>
                  <a:cubicBezTo>
                    <a:pt x="14960" y="16830"/>
                    <a:pt x="14850" y="17049"/>
                    <a:pt x="14619" y="17213"/>
                  </a:cubicBezTo>
                  <a:cubicBezTo>
                    <a:pt x="14334" y="17437"/>
                    <a:pt x="13927" y="17554"/>
                    <a:pt x="13535" y="17554"/>
                  </a:cubicBezTo>
                  <a:cubicBezTo>
                    <a:pt x="13402" y="17554"/>
                    <a:pt x="13270" y="17541"/>
                    <a:pt x="13145" y="17513"/>
                  </a:cubicBezTo>
                  <a:cubicBezTo>
                    <a:pt x="12585" y="17376"/>
                    <a:pt x="12080" y="17076"/>
                    <a:pt x="11547" y="16762"/>
                  </a:cubicBezTo>
                  <a:cubicBezTo>
                    <a:pt x="11193" y="16543"/>
                    <a:pt x="10825" y="16325"/>
                    <a:pt x="10428" y="16148"/>
                  </a:cubicBezTo>
                  <a:cubicBezTo>
                    <a:pt x="9977" y="15952"/>
                    <a:pt x="9471" y="15840"/>
                    <a:pt x="8980" y="15840"/>
                  </a:cubicBezTo>
                  <a:cubicBezTo>
                    <a:pt x="8208" y="15840"/>
                    <a:pt x="7475" y="16116"/>
                    <a:pt x="7057" y="16776"/>
                  </a:cubicBezTo>
                  <a:cubicBezTo>
                    <a:pt x="6511" y="17635"/>
                    <a:pt x="6812" y="18714"/>
                    <a:pt x="7330" y="19410"/>
                  </a:cubicBezTo>
                  <a:cubicBezTo>
                    <a:pt x="7835" y="20052"/>
                    <a:pt x="8504" y="20461"/>
                    <a:pt x="9172" y="20856"/>
                  </a:cubicBezTo>
                  <a:lnTo>
                    <a:pt x="9269" y="20911"/>
                  </a:lnTo>
                  <a:cubicBezTo>
                    <a:pt x="10292" y="21539"/>
                    <a:pt x="11465" y="22290"/>
                    <a:pt x="12271" y="23341"/>
                  </a:cubicBezTo>
                  <a:cubicBezTo>
                    <a:pt x="13090" y="24405"/>
                    <a:pt x="13391" y="25675"/>
                    <a:pt x="13076" y="26726"/>
                  </a:cubicBezTo>
                  <a:cubicBezTo>
                    <a:pt x="12804" y="27615"/>
                    <a:pt x="11883" y="28421"/>
                    <a:pt x="10930" y="28421"/>
                  </a:cubicBezTo>
                  <a:cubicBezTo>
                    <a:pt x="10786" y="28421"/>
                    <a:pt x="10641" y="28403"/>
                    <a:pt x="10497" y="28363"/>
                  </a:cubicBezTo>
                  <a:cubicBezTo>
                    <a:pt x="9664" y="28132"/>
                    <a:pt x="9091" y="27368"/>
                    <a:pt x="8477" y="26562"/>
                  </a:cubicBezTo>
                  <a:cubicBezTo>
                    <a:pt x="7767" y="25606"/>
                    <a:pt x="7016" y="24611"/>
                    <a:pt x="5774" y="24419"/>
                  </a:cubicBezTo>
                  <a:cubicBezTo>
                    <a:pt x="5651" y="24405"/>
                    <a:pt x="5514" y="24392"/>
                    <a:pt x="5378" y="24392"/>
                  </a:cubicBezTo>
                  <a:cubicBezTo>
                    <a:pt x="4355" y="24392"/>
                    <a:pt x="3494" y="24993"/>
                    <a:pt x="2662" y="25579"/>
                  </a:cubicBezTo>
                  <a:cubicBezTo>
                    <a:pt x="2417" y="25743"/>
                    <a:pt x="2184" y="25907"/>
                    <a:pt x="1938" y="26057"/>
                  </a:cubicBezTo>
                  <a:cubicBezTo>
                    <a:pt x="1761" y="26167"/>
                    <a:pt x="1611" y="26248"/>
                    <a:pt x="1447" y="26330"/>
                  </a:cubicBezTo>
                  <a:cubicBezTo>
                    <a:pt x="1434" y="26276"/>
                    <a:pt x="1420" y="26221"/>
                    <a:pt x="1407" y="26152"/>
                  </a:cubicBezTo>
                  <a:cubicBezTo>
                    <a:pt x="1365" y="25948"/>
                    <a:pt x="1310" y="25730"/>
                    <a:pt x="1270" y="25497"/>
                  </a:cubicBezTo>
                  <a:cubicBezTo>
                    <a:pt x="1243" y="25333"/>
                    <a:pt x="1201" y="25184"/>
                    <a:pt x="1174" y="25006"/>
                  </a:cubicBezTo>
                  <a:cubicBezTo>
                    <a:pt x="1161" y="24897"/>
                    <a:pt x="1134" y="24787"/>
                    <a:pt x="1119" y="24651"/>
                  </a:cubicBezTo>
                  <a:cubicBezTo>
                    <a:pt x="1106" y="24596"/>
                    <a:pt x="1106" y="24529"/>
                    <a:pt x="1092" y="24474"/>
                  </a:cubicBezTo>
                  <a:lnTo>
                    <a:pt x="1092" y="24419"/>
                  </a:lnTo>
                  <a:cubicBezTo>
                    <a:pt x="1065" y="24310"/>
                    <a:pt x="1052" y="24201"/>
                    <a:pt x="1037" y="24092"/>
                  </a:cubicBezTo>
                  <a:cubicBezTo>
                    <a:pt x="1024" y="23941"/>
                    <a:pt x="997" y="23792"/>
                    <a:pt x="983" y="23628"/>
                  </a:cubicBezTo>
                  <a:cubicBezTo>
                    <a:pt x="970" y="23464"/>
                    <a:pt x="956" y="23313"/>
                    <a:pt x="942" y="23164"/>
                  </a:cubicBezTo>
                  <a:lnTo>
                    <a:pt x="928" y="22904"/>
                  </a:lnTo>
                  <a:cubicBezTo>
                    <a:pt x="915" y="22782"/>
                    <a:pt x="901" y="22645"/>
                    <a:pt x="901" y="22494"/>
                  </a:cubicBezTo>
                  <a:cubicBezTo>
                    <a:pt x="888" y="22372"/>
                    <a:pt x="888" y="22249"/>
                    <a:pt x="888" y="22139"/>
                  </a:cubicBezTo>
                  <a:lnTo>
                    <a:pt x="888" y="22044"/>
                  </a:lnTo>
                  <a:cubicBezTo>
                    <a:pt x="874" y="21976"/>
                    <a:pt x="874" y="21921"/>
                    <a:pt x="874" y="21826"/>
                  </a:cubicBezTo>
                  <a:lnTo>
                    <a:pt x="874" y="21621"/>
                  </a:lnTo>
                  <a:lnTo>
                    <a:pt x="874" y="21430"/>
                  </a:lnTo>
                  <a:lnTo>
                    <a:pt x="874" y="20993"/>
                  </a:lnTo>
                  <a:cubicBezTo>
                    <a:pt x="874" y="20938"/>
                    <a:pt x="874" y="20871"/>
                    <a:pt x="888" y="20775"/>
                  </a:cubicBezTo>
                  <a:lnTo>
                    <a:pt x="888" y="20747"/>
                  </a:lnTo>
                  <a:lnTo>
                    <a:pt x="888" y="20611"/>
                  </a:lnTo>
                  <a:cubicBezTo>
                    <a:pt x="888" y="20529"/>
                    <a:pt x="888" y="20447"/>
                    <a:pt x="901" y="20365"/>
                  </a:cubicBezTo>
                  <a:cubicBezTo>
                    <a:pt x="901" y="20229"/>
                    <a:pt x="915" y="20106"/>
                    <a:pt x="928" y="19983"/>
                  </a:cubicBezTo>
                  <a:cubicBezTo>
                    <a:pt x="928" y="19901"/>
                    <a:pt x="928" y="19819"/>
                    <a:pt x="942" y="19724"/>
                  </a:cubicBezTo>
                  <a:cubicBezTo>
                    <a:pt x="1338" y="14838"/>
                    <a:pt x="3481" y="10210"/>
                    <a:pt x="6961" y="6730"/>
                  </a:cubicBezTo>
                  <a:cubicBezTo>
                    <a:pt x="10101" y="3591"/>
                    <a:pt x="14059" y="1571"/>
                    <a:pt x="18413" y="888"/>
                  </a:cubicBezTo>
                  <a:close/>
                  <a:moveTo>
                    <a:pt x="18495" y="1"/>
                  </a:moveTo>
                  <a:lnTo>
                    <a:pt x="18386" y="15"/>
                  </a:lnTo>
                  <a:cubicBezTo>
                    <a:pt x="13800" y="710"/>
                    <a:pt x="9636" y="2826"/>
                    <a:pt x="6348" y="6115"/>
                  </a:cubicBezTo>
                  <a:cubicBezTo>
                    <a:pt x="2717" y="9746"/>
                    <a:pt x="492" y="14551"/>
                    <a:pt x="69" y="19642"/>
                  </a:cubicBezTo>
                  <a:cubicBezTo>
                    <a:pt x="69" y="19737"/>
                    <a:pt x="55" y="19833"/>
                    <a:pt x="55" y="19928"/>
                  </a:cubicBezTo>
                  <a:cubicBezTo>
                    <a:pt x="42" y="20052"/>
                    <a:pt x="42" y="20188"/>
                    <a:pt x="27" y="20310"/>
                  </a:cubicBezTo>
                  <a:cubicBezTo>
                    <a:pt x="27" y="20392"/>
                    <a:pt x="27" y="20488"/>
                    <a:pt x="14" y="20570"/>
                  </a:cubicBezTo>
                  <a:lnTo>
                    <a:pt x="14" y="20789"/>
                  </a:lnTo>
                  <a:cubicBezTo>
                    <a:pt x="14" y="20856"/>
                    <a:pt x="0" y="20925"/>
                    <a:pt x="0" y="20966"/>
                  </a:cubicBezTo>
                  <a:lnTo>
                    <a:pt x="0" y="21430"/>
                  </a:lnTo>
                  <a:lnTo>
                    <a:pt x="0" y="21621"/>
                  </a:lnTo>
                  <a:lnTo>
                    <a:pt x="0" y="21853"/>
                  </a:lnTo>
                  <a:cubicBezTo>
                    <a:pt x="0" y="21921"/>
                    <a:pt x="14" y="22003"/>
                    <a:pt x="14" y="22085"/>
                  </a:cubicBezTo>
                  <a:lnTo>
                    <a:pt x="14" y="22154"/>
                  </a:lnTo>
                  <a:cubicBezTo>
                    <a:pt x="14" y="22290"/>
                    <a:pt x="27" y="22427"/>
                    <a:pt x="27" y="22549"/>
                  </a:cubicBezTo>
                  <a:cubicBezTo>
                    <a:pt x="42" y="22685"/>
                    <a:pt x="42" y="22822"/>
                    <a:pt x="55" y="22973"/>
                  </a:cubicBezTo>
                  <a:lnTo>
                    <a:pt x="69" y="23231"/>
                  </a:lnTo>
                  <a:cubicBezTo>
                    <a:pt x="96" y="23395"/>
                    <a:pt x="109" y="23559"/>
                    <a:pt x="124" y="23710"/>
                  </a:cubicBezTo>
                  <a:cubicBezTo>
                    <a:pt x="137" y="23873"/>
                    <a:pt x="151" y="24037"/>
                    <a:pt x="178" y="24214"/>
                  </a:cubicBezTo>
                  <a:cubicBezTo>
                    <a:pt x="191" y="24310"/>
                    <a:pt x="205" y="24419"/>
                    <a:pt x="219" y="24529"/>
                  </a:cubicBezTo>
                  <a:lnTo>
                    <a:pt x="219" y="24556"/>
                  </a:lnTo>
                  <a:cubicBezTo>
                    <a:pt x="233" y="24638"/>
                    <a:pt x="246" y="24733"/>
                    <a:pt x="260" y="24802"/>
                  </a:cubicBezTo>
                  <a:cubicBezTo>
                    <a:pt x="273" y="24924"/>
                    <a:pt x="300" y="25047"/>
                    <a:pt x="328" y="25170"/>
                  </a:cubicBezTo>
                  <a:cubicBezTo>
                    <a:pt x="355" y="25333"/>
                    <a:pt x="382" y="25511"/>
                    <a:pt x="410" y="25675"/>
                  </a:cubicBezTo>
                  <a:cubicBezTo>
                    <a:pt x="464" y="25907"/>
                    <a:pt x="506" y="26125"/>
                    <a:pt x="560" y="26358"/>
                  </a:cubicBezTo>
                  <a:cubicBezTo>
                    <a:pt x="601" y="26534"/>
                    <a:pt x="655" y="26726"/>
                    <a:pt x="697" y="26876"/>
                  </a:cubicBezTo>
                  <a:lnTo>
                    <a:pt x="737" y="27040"/>
                  </a:lnTo>
                  <a:lnTo>
                    <a:pt x="819" y="27353"/>
                  </a:lnTo>
                  <a:lnTo>
                    <a:pt x="1161" y="27353"/>
                  </a:lnTo>
                  <a:lnTo>
                    <a:pt x="1283" y="27326"/>
                  </a:lnTo>
                  <a:cubicBezTo>
                    <a:pt x="1447" y="27286"/>
                    <a:pt x="1611" y="27217"/>
                    <a:pt x="1761" y="27149"/>
                  </a:cubicBezTo>
                  <a:cubicBezTo>
                    <a:pt x="1966" y="27053"/>
                    <a:pt x="2171" y="26931"/>
                    <a:pt x="2402" y="26794"/>
                  </a:cubicBezTo>
                  <a:cubicBezTo>
                    <a:pt x="2662" y="26631"/>
                    <a:pt x="2908" y="26467"/>
                    <a:pt x="3154" y="26289"/>
                  </a:cubicBezTo>
                  <a:cubicBezTo>
                    <a:pt x="3911" y="25764"/>
                    <a:pt x="4624" y="25272"/>
                    <a:pt x="5382" y="25272"/>
                  </a:cubicBezTo>
                  <a:cubicBezTo>
                    <a:pt x="5471" y="25272"/>
                    <a:pt x="5561" y="25279"/>
                    <a:pt x="5651" y="25293"/>
                  </a:cubicBezTo>
                  <a:cubicBezTo>
                    <a:pt x="6539" y="25415"/>
                    <a:pt x="7139" y="26221"/>
                    <a:pt x="7780" y="27080"/>
                  </a:cubicBezTo>
                  <a:cubicBezTo>
                    <a:pt x="8450" y="27968"/>
                    <a:pt x="9145" y="28896"/>
                    <a:pt x="10264" y="29197"/>
                  </a:cubicBezTo>
                  <a:cubicBezTo>
                    <a:pt x="10470" y="29264"/>
                    <a:pt x="10688" y="29292"/>
                    <a:pt x="10906" y="29292"/>
                  </a:cubicBezTo>
                  <a:cubicBezTo>
                    <a:pt x="12189" y="29292"/>
                    <a:pt x="13486" y="28336"/>
                    <a:pt x="13909" y="26985"/>
                  </a:cubicBezTo>
                  <a:cubicBezTo>
                    <a:pt x="14305" y="25661"/>
                    <a:pt x="13964" y="24105"/>
                    <a:pt x="12954" y="22809"/>
                  </a:cubicBezTo>
                  <a:cubicBezTo>
                    <a:pt x="12066" y="21648"/>
                    <a:pt x="10810" y="20829"/>
                    <a:pt x="9718" y="20174"/>
                  </a:cubicBezTo>
                  <a:lnTo>
                    <a:pt x="9609" y="20119"/>
                  </a:lnTo>
                  <a:cubicBezTo>
                    <a:pt x="9023" y="19765"/>
                    <a:pt x="8422" y="19397"/>
                    <a:pt x="8026" y="18878"/>
                  </a:cubicBezTo>
                  <a:cubicBezTo>
                    <a:pt x="7698" y="18441"/>
                    <a:pt x="7480" y="17744"/>
                    <a:pt x="7794" y="17240"/>
                  </a:cubicBezTo>
                  <a:cubicBezTo>
                    <a:pt x="8035" y="16867"/>
                    <a:pt x="8484" y="16711"/>
                    <a:pt x="8972" y="16711"/>
                  </a:cubicBezTo>
                  <a:cubicBezTo>
                    <a:pt x="9341" y="16711"/>
                    <a:pt x="9732" y="16800"/>
                    <a:pt x="10073" y="16953"/>
                  </a:cubicBezTo>
                  <a:cubicBezTo>
                    <a:pt x="10428" y="17103"/>
                    <a:pt x="10756" y="17295"/>
                    <a:pt x="11098" y="17513"/>
                  </a:cubicBezTo>
                  <a:cubicBezTo>
                    <a:pt x="11671" y="17841"/>
                    <a:pt x="12257" y="18195"/>
                    <a:pt x="12940" y="18359"/>
                  </a:cubicBezTo>
                  <a:cubicBezTo>
                    <a:pt x="13133" y="18405"/>
                    <a:pt x="13335" y="18427"/>
                    <a:pt x="13537" y="18427"/>
                  </a:cubicBezTo>
                  <a:cubicBezTo>
                    <a:pt x="14122" y="18427"/>
                    <a:pt x="14715" y="18243"/>
                    <a:pt x="15151" y="17908"/>
                  </a:cubicBezTo>
                  <a:cubicBezTo>
                    <a:pt x="15588" y="17581"/>
                    <a:pt x="15833" y="17117"/>
                    <a:pt x="15847" y="16612"/>
                  </a:cubicBezTo>
                  <a:cubicBezTo>
                    <a:pt x="15861" y="15711"/>
                    <a:pt x="15220" y="15124"/>
                    <a:pt x="14659" y="14592"/>
                  </a:cubicBezTo>
                  <a:cubicBezTo>
                    <a:pt x="14428" y="14374"/>
                    <a:pt x="14210" y="14168"/>
                    <a:pt x="14032" y="13950"/>
                  </a:cubicBezTo>
                  <a:cubicBezTo>
                    <a:pt x="13363" y="13104"/>
                    <a:pt x="13431" y="11739"/>
                    <a:pt x="14168" y="10961"/>
                  </a:cubicBezTo>
                  <a:cubicBezTo>
                    <a:pt x="14869" y="10226"/>
                    <a:pt x="15955" y="10072"/>
                    <a:pt x="16734" y="10072"/>
                  </a:cubicBezTo>
                  <a:cubicBezTo>
                    <a:pt x="16895" y="10072"/>
                    <a:pt x="17042" y="10078"/>
                    <a:pt x="17171" y="10088"/>
                  </a:cubicBezTo>
                  <a:cubicBezTo>
                    <a:pt x="17717" y="10115"/>
                    <a:pt x="18250" y="10210"/>
                    <a:pt x="18809" y="10306"/>
                  </a:cubicBezTo>
                  <a:cubicBezTo>
                    <a:pt x="19451" y="10415"/>
                    <a:pt x="20106" y="10525"/>
                    <a:pt x="20761" y="10552"/>
                  </a:cubicBezTo>
                  <a:cubicBezTo>
                    <a:pt x="20840" y="10555"/>
                    <a:pt x="20918" y="10556"/>
                    <a:pt x="20996" y="10556"/>
                  </a:cubicBezTo>
                  <a:cubicBezTo>
                    <a:pt x="22462" y="10556"/>
                    <a:pt x="23692" y="10068"/>
                    <a:pt x="24392" y="9187"/>
                  </a:cubicBezTo>
                  <a:cubicBezTo>
                    <a:pt x="24883" y="8559"/>
                    <a:pt x="25074" y="7671"/>
                    <a:pt x="24856" y="6867"/>
                  </a:cubicBezTo>
                  <a:cubicBezTo>
                    <a:pt x="24692" y="6184"/>
                    <a:pt x="24268" y="5679"/>
                    <a:pt x="23695" y="5433"/>
                  </a:cubicBezTo>
                  <a:cubicBezTo>
                    <a:pt x="23407" y="5312"/>
                    <a:pt x="23112" y="5264"/>
                    <a:pt x="22822" y="5264"/>
                  </a:cubicBezTo>
                  <a:cubicBezTo>
                    <a:pt x="22259" y="5264"/>
                    <a:pt x="21711" y="5444"/>
                    <a:pt x="21253" y="5624"/>
                  </a:cubicBezTo>
                  <a:lnTo>
                    <a:pt x="20993" y="5720"/>
                  </a:lnTo>
                  <a:cubicBezTo>
                    <a:pt x="20452" y="5938"/>
                    <a:pt x="19948" y="6145"/>
                    <a:pt x="19446" y="6145"/>
                  </a:cubicBezTo>
                  <a:cubicBezTo>
                    <a:pt x="19416" y="6145"/>
                    <a:pt x="19385" y="6144"/>
                    <a:pt x="19355" y="6143"/>
                  </a:cubicBezTo>
                  <a:cubicBezTo>
                    <a:pt x="19054" y="6115"/>
                    <a:pt x="18727" y="5952"/>
                    <a:pt x="18536" y="5720"/>
                  </a:cubicBezTo>
                  <a:cubicBezTo>
                    <a:pt x="18413" y="5569"/>
                    <a:pt x="18372" y="5420"/>
                    <a:pt x="18399" y="5269"/>
                  </a:cubicBezTo>
                  <a:cubicBezTo>
                    <a:pt x="18441" y="4942"/>
                    <a:pt x="18741" y="4737"/>
                    <a:pt x="19218" y="4423"/>
                  </a:cubicBezTo>
                  <a:cubicBezTo>
                    <a:pt x="19573" y="4191"/>
                    <a:pt x="19983" y="3918"/>
                    <a:pt x="20242" y="3536"/>
                  </a:cubicBezTo>
                  <a:cubicBezTo>
                    <a:pt x="20543" y="3113"/>
                    <a:pt x="20625" y="2581"/>
                    <a:pt x="20501" y="2021"/>
                  </a:cubicBezTo>
                  <a:cubicBezTo>
                    <a:pt x="20352" y="1338"/>
                    <a:pt x="19873" y="697"/>
                    <a:pt x="19260" y="328"/>
                  </a:cubicBezTo>
                  <a:cubicBezTo>
                    <a:pt x="19054" y="219"/>
                    <a:pt x="18836" y="110"/>
                    <a:pt x="18590" y="28"/>
                  </a:cubicBezTo>
                  <a:lnTo>
                    <a:pt x="184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7013271" y="1928210"/>
              <a:ext cx="587861" cy="557462"/>
            </a:xfrm>
            <a:custGeom>
              <a:rect b="b" l="l" r="r" t="t"/>
              <a:pathLst>
                <a:path extrusionOk="0" h="16454" w="17350">
                  <a:moveTo>
                    <a:pt x="5679" y="0"/>
                  </a:moveTo>
                  <a:cubicBezTo>
                    <a:pt x="4273" y="642"/>
                    <a:pt x="3304" y="2484"/>
                    <a:pt x="4164" y="3767"/>
                  </a:cubicBezTo>
                  <a:cubicBezTo>
                    <a:pt x="4819" y="4777"/>
                    <a:pt x="6375" y="5214"/>
                    <a:pt x="6525" y="6415"/>
                  </a:cubicBezTo>
                  <a:cubicBezTo>
                    <a:pt x="6648" y="7385"/>
                    <a:pt x="5706" y="8162"/>
                    <a:pt x="4778" y="8450"/>
                  </a:cubicBezTo>
                  <a:cubicBezTo>
                    <a:pt x="3850" y="8736"/>
                    <a:pt x="2840" y="8750"/>
                    <a:pt x="1980" y="9200"/>
                  </a:cubicBezTo>
                  <a:cubicBezTo>
                    <a:pt x="588" y="9937"/>
                    <a:pt x="1" y="11862"/>
                    <a:pt x="738" y="13254"/>
                  </a:cubicBezTo>
                  <a:cubicBezTo>
                    <a:pt x="1257" y="14224"/>
                    <a:pt x="2365" y="14803"/>
                    <a:pt x="3456" y="14803"/>
                  </a:cubicBezTo>
                  <a:cubicBezTo>
                    <a:pt x="3914" y="14803"/>
                    <a:pt x="4370" y="14701"/>
                    <a:pt x="4778" y="14483"/>
                  </a:cubicBezTo>
                  <a:cubicBezTo>
                    <a:pt x="5944" y="13866"/>
                    <a:pt x="6780" y="12474"/>
                    <a:pt x="8075" y="12474"/>
                  </a:cubicBezTo>
                  <a:cubicBezTo>
                    <a:pt x="8100" y="12474"/>
                    <a:pt x="8125" y="12475"/>
                    <a:pt x="8150" y="12476"/>
                  </a:cubicBezTo>
                  <a:cubicBezTo>
                    <a:pt x="9337" y="12530"/>
                    <a:pt x="10074" y="13731"/>
                    <a:pt x="10702" y="14741"/>
                  </a:cubicBezTo>
                  <a:cubicBezTo>
                    <a:pt x="11241" y="15579"/>
                    <a:pt x="12107" y="16454"/>
                    <a:pt x="13025" y="16454"/>
                  </a:cubicBezTo>
                  <a:cubicBezTo>
                    <a:pt x="13201" y="16454"/>
                    <a:pt x="13378" y="16422"/>
                    <a:pt x="13555" y="16352"/>
                  </a:cubicBezTo>
                  <a:cubicBezTo>
                    <a:pt x="13992" y="15970"/>
                    <a:pt x="13786" y="15247"/>
                    <a:pt x="13459" y="14769"/>
                  </a:cubicBezTo>
                  <a:cubicBezTo>
                    <a:pt x="13118" y="14291"/>
                    <a:pt x="12681" y="13800"/>
                    <a:pt x="12736" y="13213"/>
                  </a:cubicBezTo>
                  <a:cubicBezTo>
                    <a:pt x="12805" y="12540"/>
                    <a:pt x="13505" y="12212"/>
                    <a:pt x="14217" y="12212"/>
                  </a:cubicBezTo>
                  <a:cubicBezTo>
                    <a:pt x="14488" y="12212"/>
                    <a:pt x="14761" y="12259"/>
                    <a:pt x="15002" y="12353"/>
                  </a:cubicBezTo>
                  <a:cubicBezTo>
                    <a:pt x="15821" y="12667"/>
                    <a:pt x="16516" y="13294"/>
                    <a:pt x="17349" y="13500"/>
                  </a:cubicBezTo>
                  <a:cubicBezTo>
                    <a:pt x="16352" y="9991"/>
                    <a:pt x="14469" y="6852"/>
                    <a:pt x="11957" y="4341"/>
                  </a:cubicBezTo>
                  <a:cubicBezTo>
                    <a:pt x="10156" y="2539"/>
                    <a:pt x="8026" y="1065"/>
                    <a:pt x="5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7008664" y="1910627"/>
              <a:ext cx="613748" cy="590088"/>
            </a:xfrm>
            <a:custGeom>
              <a:rect b="b" l="l" r="r" t="t"/>
              <a:pathLst>
                <a:path extrusionOk="0" h="17417" w="18114">
                  <a:moveTo>
                    <a:pt x="5829" y="1011"/>
                  </a:moveTo>
                  <a:cubicBezTo>
                    <a:pt x="8040" y="2035"/>
                    <a:pt x="10046" y="3440"/>
                    <a:pt x="11780" y="5174"/>
                  </a:cubicBezTo>
                  <a:cubicBezTo>
                    <a:pt x="14059" y="7453"/>
                    <a:pt x="15779" y="10237"/>
                    <a:pt x="16803" y="13268"/>
                  </a:cubicBezTo>
                  <a:cubicBezTo>
                    <a:pt x="16652" y="13186"/>
                    <a:pt x="16502" y="13104"/>
                    <a:pt x="16352" y="13009"/>
                  </a:cubicBezTo>
                  <a:cubicBezTo>
                    <a:pt x="16024" y="12818"/>
                    <a:pt x="15669" y="12612"/>
                    <a:pt x="15301" y="12463"/>
                  </a:cubicBezTo>
                  <a:cubicBezTo>
                    <a:pt x="15007" y="12350"/>
                    <a:pt x="14688" y="12295"/>
                    <a:pt x="14372" y="12295"/>
                  </a:cubicBezTo>
                  <a:cubicBezTo>
                    <a:pt x="13926" y="12295"/>
                    <a:pt x="13488" y="12404"/>
                    <a:pt x="13145" y="12612"/>
                  </a:cubicBezTo>
                  <a:cubicBezTo>
                    <a:pt x="12735" y="12858"/>
                    <a:pt x="12490" y="13240"/>
                    <a:pt x="12435" y="13691"/>
                  </a:cubicBezTo>
                  <a:cubicBezTo>
                    <a:pt x="12380" y="14346"/>
                    <a:pt x="12748" y="14865"/>
                    <a:pt x="13076" y="15329"/>
                  </a:cubicBezTo>
                  <a:cubicBezTo>
                    <a:pt x="13131" y="15397"/>
                    <a:pt x="13185" y="15466"/>
                    <a:pt x="13227" y="15533"/>
                  </a:cubicBezTo>
                  <a:cubicBezTo>
                    <a:pt x="13458" y="15861"/>
                    <a:pt x="13582" y="16298"/>
                    <a:pt x="13445" y="16503"/>
                  </a:cubicBezTo>
                  <a:cubicBezTo>
                    <a:pt x="13355" y="16529"/>
                    <a:pt x="13265" y="16541"/>
                    <a:pt x="13173" y="16541"/>
                  </a:cubicBezTo>
                  <a:cubicBezTo>
                    <a:pt x="12444" y="16541"/>
                    <a:pt x="11679" y="15768"/>
                    <a:pt x="11207" y="15029"/>
                  </a:cubicBezTo>
                  <a:lnTo>
                    <a:pt x="11179" y="14960"/>
                  </a:lnTo>
                  <a:cubicBezTo>
                    <a:pt x="10510" y="13923"/>
                    <a:pt x="9691" y="12627"/>
                    <a:pt x="8299" y="12558"/>
                  </a:cubicBezTo>
                  <a:lnTo>
                    <a:pt x="8204" y="12558"/>
                  </a:lnTo>
                  <a:cubicBezTo>
                    <a:pt x="7234" y="12558"/>
                    <a:pt x="6524" y="13173"/>
                    <a:pt x="5829" y="13786"/>
                  </a:cubicBezTo>
                  <a:cubicBezTo>
                    <a:pt x="5447" y="14101"/>
                    <a:pt x="5092" y="14414"/>
                    <a:pt x="4710" y="14619"/>
                  </a:cubicBezTo>
                  <a:cubicBezTo>
                    <a:pt x="4373" y="14800"/>
                    <a:pt x="3988" y="14891"/>
                    <a:pt x="3586" y="14891"/>
                  </a:cubicBezTo>
                  <a:cubicBezTo>
                    <a:pt x="3318" y="14891"/>
                    <a:pt x="3044" y="14851"/>
                    <a:pt x="2771" y="14769"/>
                  </a:cubicBezTo>
                  <a:cubicBezTo>
                    <a:pt x="2102" y="14565"/>
                    <a:pt x="1556" y="14128"/>
                    <a:pt x="1256" y="13568"/>
                  </a:cubicBezTo>
                  <a:cubicBezTo>
                    <a:pt x="955" y="13009"/>
                    <a:pt x="901" y="12299"/>
                    <a:pt x="1106" y="11630"/>
                  </a:cubicBezTo>
                  <a:cubicBezTo>
                    <a:pt x="1310" y="10961"/>
                    <a:pt x="1761" y="10401"/>
                    <a:pt x="2320" y="10101"/>
                  </a:cubicBezTo>
                  <a:cubicBezTo>
                    <a:pt x="2784" y="9855"/>
                    <a:pt x="3330" y="9760"/>
                    <a:pt x="3918" y="9651"/>
                  </a:cubicBezTo>
                  <a:cubicBezTo>
                    <a:pt x="4286" y="9569"/>
                    <a:pt x="4668" y="9500"/>
                    <a:pt x="5050" y="9391"/>
                  </a:cubicBezTo>
                  <a:cubicBezTo>
                    <a:pt x="6142" y="9050"/>
                    <a:pt x="7248" y="8122"/>
                    <a:pt x="7098" y="6880"/>
                  </a:cubicBezTo>
                  <a:cubicBezTo>
                    <a:pt x="6988" y="5979"/>
                    <a:pt x="6279" y="5447"/>
                    <a:pt x="5651" y="4983"/>
                  </a:cubicBezTo>
                  <a:cubicBezTo>
                    <a:pt x="5256" y="4683"/>
                    <a:pt x="4886" y="4396"/>
                    <a:pt x="4655" y="4055"/>
                  </a:cubicBezTo>
                  <a:cubicBezTo>
                    <a:pt x="4327" y="3564"/>
                    <a:pt x="4382" y="3018"/>
                    <a:pt x="4491" y="2663"/>
                  </a:cubicBezTo>
                  <a:cubicBezTo>
                    <a:pt x="4682" y="1980"/>
                    <a:pt x="5201" y="1352"/>
                    <a:pt x="5829" y="1011"/>
                  </a:cubicBezTo>
                  <a:close/>
                  <a:moveTo>
                    <a:pt x="5911" y="1"/>
                  </a:moveTo>
                  <a:lnTo>
                    <a:pt x="5378" y="233"/>
                  </a:lnTo>
                  <a:lnTo>
                    <a:pt x="5378" y="260"/>
                  </a:lnTo>
                  <a:cubicBezTo>
                    <a:pt x="4559" y="725"/>
                    <a:pt x="3904" y="1529"/>
                    <a:pt x="3658" y="2417"/>
                  </a:cubicBezTo>
                  <a:cubicBezTo>
                    <a:pt x="3440" y="3181"/>
                    <a:pt x="3536" y="3932"/>
                    <a:pt x="3931" y="4532"/>
                  </a:cubicBezTo>
                  <a:cubicBezTo>
                    <a:pt x="4245" y="4996"/>
                    <a:pt x="4695" y="5338"/>
                    <a:pt x="5132" y="5665"/>
                  </a:cubicBezTo>
                  <a:cubicBezTo>
                    <a:pt x="5678" y="6088"/>
                    <a:pt x="6169" y="6457"/>
                    <a:pt x="6224" y="6989"/>
                  </a:cubicBezTo>
                  <a:cubicBezTo>
                    <a:pt x="6320" y="7686"/>
                    <a:pt x="5556" y="8313"/>
                    <a:pt x="4791" y="8559"/>
                  </a:cubicBezTo>
                  <a:cubicBezTo>
                    <a:pt x="4464" y="8654"/>
                    <a:pt x="4122" y="8723"/>
                    <a:pt x="3754" y="8791"/>
                  </a:cubicBezTo>
                  <a:cubicBezTo>
                    <a:pt x="3139" y="8900"/>
                    <a:pt x="2498" y="9023"/>
                    <a:pt x="1911" y="9337"/>
                  </a:cubicBezTo>
                  <a:cubicBezTo>
                    <a:pt x="1147" y="9746"/>
                    <a:pt x="546" y="10483"/>
                    <a:pt x="273" y="11371"/>
                  </a:cubicBezTo>
                  <a:cubicBezTo>
                    <a:pt x="0" y="12272"/>
                    <a:pt x="82" y="13213"/>
                    <a:pt x="491" y="13964"/>
                  </a:cubicBezTo>
                  <a:cubicBezTo>
                    <a:pt x="888" y="14729"/>
                    <a:pt x="1638" y="15329"/>
                    <a:pt x="2526" y="15602"/>
                  </a:cubicBezTo>
                  <a:cubicBezTo>
                    <a:pt x="2872" y="15709"/>
                    <a:pt x="3229" y="15761"/>
                    <a:pt x="3580" y="15761"/>
                  </a:cubicBezTo>
                  <a:cubicBezTo>
                    <a:pt x="4127" y="15761"/>
                    <a:pt x="4661" y="15633"/>
                    <a:pt x="5119" y="15384"/>
                  </a:cubicBezTo>
                  <a:cubicBezTo>
                    <a:pt x="5596" y="15138"/>
                    <a:pt x="6006" y="14783"/>
                    <a:pt x="6402" y="14441"/>
                  </a:cubicBezTo>
                  <a:cubicBezTo>
                    <a:pt x="7026" y="13898"/>
                    <a:pt x="7547" y="13430"/>
                    <a:pt x="8215" y="13430"/>
                  </a:cubicBezTo>
                  <a:cubicBezTo>
                    <a:pt x="8234" y="13430"/>
                    <a:pt x="8252" y="13431"/>
                    <a:pt x="8271" y="13431"/>
                  </a:cubicBezTo>
                  <a:cubicBezTo>
                    <a:pt x="9200" y="13473"/>
                    <a:pt x="9855" y="14510"/>
                    <a:pt x="10442" y="15424"/>
                  </a:cubicBezTo>
                  <a:lnTo>
                    <a:pt x="10470" y="15493"/>
                  </a:lnTo>
                  <a:cubicBezTo>
                    <a:pt x="11110" y="16489"/>
                    <a:pt x="12093" y="17417"/>
                    <a:pt x="13158" y="17417"/>
                  </a:cubicBezTo>
                  <a:cubicBezTo>
                    <a:pt x="13390" y="17417"/>
                    <a:pt x="13609" y="17376"/>
                    <a:pt x="13840" y="17280"/>
                  </a:cubicBezTo>
                  <a:lnTo>
                    <a:pt x="13922" y="17253"/>
                  </a:lnTo>
                  <a:lnTo>
                    <a:pt x="13977" y="17198"/>
                  </a:lnTo>
                  <a:cubicBezTo>
                    <a:pt x="14605" y="16653"/>
                    <a:pt x="14401" y="15697"/>
                    <a:pt x="13950" y="15042"/>
                  </a:cubicBezTo>
                  <a:cubicBezTo>
                    <a:pt x="13895" y="14960"/>
                    <a:pt x="13840" y="14892"/>
                    <a:pt x="13786" y="14810"/>
                  </a:cubicBezTo>
                  <a:cubicBezTo>
                    <a:pt x="13527" y="14456"/>
                    <a:pt x="13281" y="14114"/>
                    <a:pt x="13309" y="13786"/>
                  </a:cubicBezTo>
                  <a:cubicBezTo>
                    <a:pt x="13322" y="13609"/>
                    <a:pt x="13418" y="13459"/>
                    <a:pt x="13609" y="13349"/>
                  </a:cubicBezTo>
                  <a:cubicBezTo>
                    <a:pt x="13800" y="13227"/>
                    <a:pt x="14068" y="13165"/>
                    <a:pt x="14346" y="13165"/>
                  </a:cubicBezTo>
                  <a:cubicBezTo>
                    <a:pt x="14564" y="13165"/>
                    <a:pt x="14789" y="13203"/>
                    <a:pt x="14987" y="13282"/>
                  </a:cubicBezTo>
                  <a:cubicBezTo>
                    <a:pt x="15301" y="13404"/>
                    <a:pt x="15602" y="13582"/>
                    <a:pt x="15915" y="13759"/>
                  </a:cubicBezTo>
                  <a:cubicBezTo>
                    <a:pt x="16366" y="14032"/>
                    <a:pt x="16843" y="14305"/>
                    <a:pt x="17389" y="14441"/>
                  </a:cubicBezTo>
                  <a:lnTo>
                    <a:pt x="18113" y="14619"/>
                  </a:lnTo>
                  <a:lnTo>
                    <a:pt x="17908" y="13895"/>
                  </a:lnTo>
                  <a:cubicBezTo>
                    <a:pt x="16898" y="10388"/>
                    <a:pt x="15001" y="7153"/>
                    <a:pt x="12394" y="4559"/>
                  </a:cubicBezTo>
                  <a:cubicBezTo>
                    <a:pt x="10551" y="2717"/>
                    <a:pt x="8422" y="1229"/>
                    <a:pt x="6060" y="151"/>
                  </a:cubicBezTo>
                  <a:lnTo>
                    <a:pt x="59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6608181" y="2342757"/>
              <a:ext cx="602668" cy="480723"/>
            </a:xfrm>
            <a:custGeom>
              <a:rect b="b" l="l" r="r" t="t"/>
              <a:pathLst>
                <a:path extrusionOk="0" h="14189" w="17787">
                  <a:moveTo>
                    <a:pt x="4693" y="0"/>
                  </a:moveTo>
                  <a:cubicBezTo>
                    <a:pt x="2615" y="0"/>
                    <a:pt x="601" y="1701"/>
                    <a:pt x="192" y="3912"/>
                  </a:cubicBezTo>
                  <a:cubicBezTo>
                    <a:pt x="1" y="4976"/>
                    <a:pt x="179" y="6150"/>
                    <a:pt x="874" y="7310"/>
                  </a:cubicBezTo>
                  <a:cubicBezTo>
                    <a:pt x="2117" y="9344"/>
                    <a:pt x="4505" y="11719"/>
                    <a:pt x="8900" y="14189"/>
                  </a:cubicBezTo>
                  <a:cubicBezTo>
                    <a:pt x="13282" y="11719"/>
                    <a:pt x="15670" y="9344"/>
                    <a:pt x="16913" y="7310"/>
                  </a:cubicBezTo>
                  <a:cubicBezTo>
                    <a:pt x="17622" y="6150"/>
                    <a:pt x="17786" y="4989"/>
                    <a:pt x="17595" y="3925"/>
                  </a:cubicBezTo>
                  <a:cubicBezTo>
                    <a:pt x="17203" y="1705"/>
                    <a:pt x="15183" y="1"/>
                    <a:pt x="13103" y="1"/>
                  </a:cubicBezTo>
                  <a:cubicBezTo>
                    <a:pt x="11922" y="1"/>
                    <a:pt x="10722" y="550"/>
                    <a:pt x="9788" y="1864"/>
                  </a:cubicBezTo>
                  <a:cubicBezTo>
                    <a:pt x="9146" y="2738"/>
                    <a:pt x="8900" y="3557"/>
                    <a:pt x="8900" y="3557"/>
                  </a:cubicBezTo>
                  <a:cubicBezTo>
                    <a:pt x="8900" y="3557"/>
                    <a:pt x="8641" y="2738"/>
                    <a:pt x="8013" y="1864"/>
                  </a:cubicBezTo>
                  <a:cubicBezTo>
                    <a:pt x="7074" y="549"/>
                    <a:pt x="5873" y="0"/>
                    <a:pt x="4693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6614652" y="2342757"/>
              <a:ext cx="589725" cy="357298"/>
            </a:xfrm>
            <a:custGeom>
              <a:rect b="b" l="l" r="r" t="t"/>
              <a:pathLst>
                <a:path extrusionOk="0" h="10546" w="17405">
                  <a:moveTo>
                    <a:pt x="4502" y="0"/>
                  </a:moveTo>
                  <a:cubicBezTo>
                    <a:pt x="2424" y="0"/>
                    <a:pt x="410" y="1701"/>
                    <a:pt x="1" y="3912"/>
                  </a:cubicBezTo>
                  <a:cubicBezTo>
                    <a:pt x="56" y="7583"/>
                    <a:pt x="3932" y="10545"/>
                    <a:pt x="8709" y="10545"/>
                  </a:cubicBezTo>
                  <a:cubicBezTo>
                    <a:pt x="13473" y="10545"/>
                    <a:pt x="17350" y="7597"/>
                    <a:pt x="17404" y="3925"/>
                  </a:cubicBezTo>
                  <a:cubicBezTo>
                    <a:pt x="17012" y="1705"/>
                    <a:pt x="14992" y="1"/>
                    <a:pt x="12912" y="1"/>
                  </a:cubicBezTo>
                  <a:cubicBezTo>
                    <a:pt x="11731" y="1"/>
                    <a:pt x="10531" y="550"/>
                    <a:pt x="9597" y="1864"/>
                  </a:cubicBezTo>
                  <a:cubicBezTo>
                    <a:pt x="8955" y="2738"/>
                    <a:pt x="8709" y="3557"/>
                    <a:pt x="8709" y="3557"/>
                  </a:cubicBezTo>
                  <a:cubicBezTo>
                    <a:pt x="8709" y="3557"/>
                    <a:pt x="8450" y="2738"/>
                    <a:pt x="7822" y="1864"/>
                  </a:cubicBezTo>
                  <a:cubicBezTo>
                    <a:pt x="6883" y="549"/>
                    <a:pt x="5682" y="0"/>
                    <a:pt x="450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7328209" y="1913879"/>
              <a:ext cx="405133" cy="265924"/>
            </a:xfrm>
            <a:custGeom>
              <a:rect b="b" l="l" r="r" t="t"/>
              <a:pathLst>
                <a:path extrusionOk="0" h="7849" w="11957">
                  <a:moveTo>
                    <a:pt x="7739" y="1"/>
                  </a:moveTo>
                  <a:cubicBezTo>
                    <a:pt x="6620" y="1"/>
                    <a:pt x="5637" y="532"/>
                    <a:pt x="5009" y="1351"/>
                  </a:cubicBezTo>
                  <a:cubicBezTo>
                    <a:pt x="4654" y="1202"/>
                    <a:pt x="4272" y="1120"/>
                    <a:pt x="3862" y="1120"/>
                  </a:cubicBezTo>
                  <a:cubicBezTo>
                    <a:pt x="2224" y="1120"/>
                    <a:pt x="887" y="2443"/>
                    <a:pt x="887" y="4081"/>
                  </a:cubicBezTo>
                  <a:cubicBezTo>
                    <a:pt x="887" y="4314"/>
                    <a:pt x="928" y="4545"/>
                    <a:pt x="969" y="4751"/>
                  </a:cubicBezTo>
                  <a:cubicBezTo>
                    <a:pt x="395" y="4996"/>
                    <a:pt x="0" y="5569"/>
                    <a:pt x="0" y="6225"/>
                  </a:cubicBezTo>
                  <a:cubicBezTo>
                    <a:pt x="0" y="7125"/>
                    <a:pt x="723" y="7848"/>
                    <a:pt x="1611" y="7848"/>
                  </a:cubicBezTo>
                  <a:lnTo>
                    <a:pt x="10346" y="7848"/>
                  </a:lnTo>
                  <a:cubicBezTo>
                    <a:pt x="11233" y="7848"/>
                    <a:pt x="11957" y="7125"/>
                    <a:pt x="11957" y="6225"/>
                  </a:cubicBezTo>
                  <a:cubicBezTo>
                    <a:pt x="11957" y="5542"/>
                    <a:pt x="11520" y="4955"/>
                    <a:pt x="10905" y="4723"/>
                  </a:cubicBezTo>
                  <a:cubicBezTo>
                    <a:pt x="11069" y="4327"/>
                    <a:pt x="11165" y="3877"/>
                    <a:pt x="11165" y="3413"/>
                  </a:cubicBezTo>
                  <a:cubicBezTo>
                    <a:pt x="11165" y="1529"/>
                    <a:pt x="9622" y="1"/>
                    <a:pt x="7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7328209" y="2098386"/>
              <a:ext cx="405133" cy="81414"/>
            </a:xfrm>
            <a:custGeom>
              <a:rect b="b" l="l" r="r" t="t"/>
              <a:pathLst>
                <a:path extrusionOk="0" h="2403" w="11957">
                  <a:moveTo>
                    <a:pt x="204" y="0"/>
                  </a:moveTo>
                  <a:cubicBezTo>
                    <a:pt x="82" y="233"/>
                    <a:pt x="0" y="491"/>
                    <a:pt x="0" y="792"/>
                  </a:cubicBezTo>
                  <a:cubicBezTo>
                    <a:pt x="0" y="1679"/>
                    <a:pt x="723" y="2402"/>
                    <a:pt x="1611" y="2402"/>
                  </a:cubicBezTo>
                  <a:lnTo>
                    <a:pt x="10346" y="2402"/>
                  </a:lnTo>
                  <a:cubicBezTo>
                    <a:pt x="11233" y="2402"/>
                    <a:pt x="11957" y="1679"/>
                    <a:pt x="11957" y="792"/>
                  </a:cubicBezTo>
                  <a:cubicBezTo>
                    <a:pt x="11957" y="491"/>
                    <a:pt x="11875" y="233"/>
                    <a:pt x="11752" y="0"/>
                  </a:cubicBezTo>
                  <a:cubicBezTo>
                    <a:pt x="11479" y="491"/>
                    <a:pt x="10947" y="819"/>
                    <a:pt x="10346" y="819"/>
                  </a:cubicBezTo>
                  <a:lnTo>
                    <a:pt x="1611" y="819"/>
                  </a:lnTo>
                  <a:cubicBezTo>
                    <a:pt x="1010" y="819"/>
                    <a:pt x="492" y="491"/>
                    <a:pt x="204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7313404" y="1899074"/>
              <a:ext cx="434746" cy="295095"/>
            </a:xfrm>
            <a:custGeom>
              <a:rect b="b" l="l" r="r" t="t"/>
              <a:pathLst>
                <a:path extrusionOk="0" h="8710" w="12831">
                  <a:moveTo>
                    <a:pt x="8176" y="860"/>
                  </a:moveTo>
                  <a:cubicBezTo>
                    <a:pt x="9828" y="860"/>
                    <a:pt x="11165" y="2212"/>
                    <a:pt x="11165" y="3850"/>
                  </a:cubicBezTo>
                  <a:cubicBezTo>
                    <a:pt x="11165" y="4245"/>
                    <a:pt x="11084" y="4627"/>
                    <a:pt x="10933" y="4996"/>
                  </a:cubicBezTo>
                  <a:lnTo>
                    <a:pt x="10769" y="5419"/>
                  </a:lnTo>
                  <a:lnTo>
                    <a:pt x="11193" y="5570"/>
                  </a:lnTo>
                  <a:cubicBezTo>
                    <a:pt x="11643" y="5747"/>
                    <a:pt x="11957" y="6183"/>
                    <a:pt x="11957" y="6662"/>
                  </a:cubicBezTo>
                  <a:cubicBezTo>
                    <a:pt x="11957" y="7317"/>
                    <a:pt x="11424" y="7849"/>
                    <a:pt x="10783" y="7849"/>
                  </a:cubicBezTo>
                  <a:lnTo>
                    <a:pt x="2048" y="7849"/>
                  </a:lnTo>
                  <a:cubicBezTo>
                    <a:pt x="1406" y="7849"/>
                    <a:pt x="874" y="7317"/>
                    <a:pt x="874" y="6662"/>
                  </a:cubicBezTo>
                  <a:cubicBezTo>
                    <a:pt x="874" y="6198"/>
                    <a:pt x="1147" y="5774"/>
                    <a:pt x="1584" y="5597"/>
                  </a:cubicBezTo>
                  <a:lnTo>
                    <a:pt x="1911" y="5446"/>
                  </a:lnTo>
                  <a:lnTo>
                    <a:pt x="1829" y="5091"/>
                  </a:lnTo>
                  <a:cubicBezTo>
                    <a:pt x="1788" y="4900"/>
                    <a:pt x="1761" y="4709"/>
                    <a:pt x="1761" y="4518"/>
                  </a:cubicBezTo>
                  <a:cubicBezTo>
                    <a:pt x="1761" y="3126"/>
                    <a:pt x="2907" y="1994"/>
                    <a:pt x="4299" y="1994"/>
                  </a:cubicBezTo>
                  <a:cubicBezTo>
                    <a:pt x="4641" y="1994"/>
                    <a:pt x="4969" y="2061"/>
                    <a:pt x="5282" y="2185"/>
                  </a:cubicBezTo>
                  <a:lnTo>
                    <a:pt x="5597" y="2321"/>
                  </a:lnTo>
                  <a:lnTo>
                    <a:pt x="5801" y="2048"/>
                  </a:lnTo>
                  <a:cubicBezTo>
                    <a:pt x="6361" y="1297"/>
                    <a:pt x="7234" y="860"/>
                    <a:pt x="8176" y="860"/>
                  </a:cubicBezTo>
                  <a:close/>
                  <a:moveTo>
                    <a:pt x="8176" y="1"/>
                  </a:moveTo>
                  <a:cubicBezTo>
                    <a:pt x="7071" y="1"/>
                    <a:pt x="6046" y="451"/>
                    <a:pt x="5309" y="1270"/>
                  </a:cubicBezTo>
                  <a:cubicBezTo>
                    <a:pt x="4982" y="1175"/>
                    <a:pt x="4641" y="1120"/>
                    <a:pt x="4299" y="1120"/>
                  </a:cubicBezTo>
                  <a:cubicBezTo>
                    <a:pt x="2416" y="1120"/>
                    <a:pt x="901" y="2649"/>
                    <a:pt x="901" y="4518"/>
                  </a:cubicBezTo>
                  <a:cubicBezTo>
                    <a:pt x="901" y="4669"/>
                    <a:pt x="901" y="4818"/>
                    <a:pt x="929" y="4955"/>
                  </a:cubicBezTo>
                  <a:cubicBezTo>
                    <a:pt x="355" y="5337"/>
                    <a:pt x="0" y="5979"/>
                    <a:pt x="0" y="6662"/>
                  </a:cubicBezTo>
                  <a:cubicBezTo>
                    <a:pt x="0" y="7794"/>
                    <a:pt x="914" y="8709"/>
                    <a:pt x="2048" y="8709"/>
                  </a:cubicBezTo>
                  <a:lnTo>
                    <a:pt x="10783" y="8709"/>
                  </a:lnTo>
                  <a:cubicBezTo>
                    <a:pt x="11916" y="8709"/>
                    <a:pt x="12831" y="7794"/>
                    <a:pt x="12831" y="6662"/>
                  </a:cubicBezTo>
                  <a:cubicBezTo>
                    <a:pt x="12831" y="5965"/>
                    <a:pt x="12462" y="5310"/>
                    <a:pt x="11875" y="4942"/>
                  </a:cubicBezTo>
                  <a:cubicBezTo>
                    <a:pt x="11984" y="4587"/>
                    <a:pt x="12039" y="4232"/>
                    <a:pt x="12039" y="3850"/>
                  </a:cubicBezTo>
                  <a:cubicBezTo>
                    <a:pt x="12039" y="1721"/>
                    <a:pt x="10305" y="1"/>
                    <a:pt x="8176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119411" y="2697874"/>
              <a:ext cx="300362" cy="197343"/>
            </a:xfrm>
            <a:custGeom>
              <a:rect b="b" l="l" r="r" t="t"/>
              <a:pathLst>
                <a:path extrusionOk="0" h="7849" w="11944">
                  <a:moveTo>
                    <a:pt x="7726" y="1"/>
                  </a:moveTo>
                  <a:cubicBezTo>
                    <a:pt x="6620" y="1"/>
                    <a:pt x="5624" y="533"/>
                    <a:pt x="5010" y="1352"/>
                  </a:cubicBezTo>
                  <a:cubicBezTo>
                    <a:pt x="4655" y="1202"/>
                    <a:pt x="4259" y="1120"/>
                    <a:pt x="3863" y="1120"/>
                  </a:cubicBezTo>
                  <a:cubicBezTo>
                    <a:pt x="2212" y="1120"/>
                    <a:pt x="887" y="2458"/>
                    <a:pt x="887" y="4096"/>
                  </a:cubicBezTo>
                  <a:cubicBezTo>
                    <a:pt x="887" y="4327"/>
                    <a:pt x="915" y="4546"/>
                    <a:pt x="969" y="4764"/>
                  </a:cubicBezTo>
                  <a:cubicBezTo>
                    <a:pt x="396" y="5010"/>
                    <a:pt x="1" y="5570"/>
                    <a:pt x="1" y="6238"/>
                  </a:cubicBezTo>
                  <a:cubicBezTo>
                    <a:pt x="1" y="7126"/>
                    <a:pt x="711" y="7849"/>
                    <a:pt x="1611" y="7849"/>
                  </a:cubicBezTo>
                  <a:lnTo>
                    <a:pt x="10333" y="7849"/>
                  </a:lnTo>
                  <a:cubicBezTo>
                    <a:pt x="11234" y="7849"/>
                    <a:pt x="11943" y="7126"/>
                    <a:pt x="11943" y="6238"/>
                  </a:cubicBezTo>
                  <a:cubicBezTo>
                    <a:pt x="11943" y="5542"/>
                    <a:pt x="11507" y="4955"/>
                    <a:pt x="10893" y="4724"/>
                  </a:cubicBezTo>
                  <a:cubicBezTo>
                    <a:pt x="11057" y="4327"/>
                    <a:pt x="11152" y="3890"/>
                    <a:pt x="11152" y="3426"/>
                  </a:cubicBezTo>
                  <a:cubicBezTo>
                    <a:pt x="11152" y="1530"/>
                    <a:pt x="9623" y="1"/>
                    <a:pt x="77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119411" y="2834810"/>
              <a:ext cx="300362" cy="60417"/>
            </a:xfrm>
            <a:custGeom>
              <a:rect b="b" l="l" r="r" t="t"/>
              <a:pathLst>
                <a:path extrusionOk="0" h="2403" w="11944">
                  <a:moveTo>
                    <a:pt x="205" y="0"/>
                  </a:moveTo>
                  <a:cubicBezTo>
                    <a:pt x="69" y="233"/>
                    <a:pt x="1" y="506"/>
                    <a:pt x="1" y="792"/>
                  </a:cubicBezTo>
                  <a:cubicBezTo>
                    <a:pt x="1" y="1680"/>
                    <a:pt x="711" y="2403"/>
                    <a:pt x="1611" y="2403"/>
                  </a:cubicBezTo>
                  <a:lnTo>
                    <a:pt x="10333" y="2403"/>
                  </a:lnTo>
                  <a:cubicBezTo>
                    <a:pt x="11234" y="2403"/>
                    <a:pt x="11943" y="1680"/>
                    <a:pt x="11943" y="792"/>
                  </a:cubicBezTo>
                  <a:cubicBezTo>
                    <a:pt x="11943" y="506"/>
                    <a:pt x="11876" y="233"/>
                    <a:pt x="11739" y="0"/>
                  </a:cubicBezTo>
                  <a:cubicBezTo>
                    <a:pt x="11466" y="492"/>
                    <a:pt x="10933" y="819"/>
                    <a:pt x="10333" y="819"/>
                  </a:cubicBezTo>
                  <a:lnTo>
                    <a:pt x="1611" y="819"/>
                  </a:lnTo>
                  <a:cubicBezTo>
                    <a:pt x="1011" y="819"/>
                    <a:pt x="478" y="492"/>
                    <a:pt x="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108447" y="2686912"/>
              <a:ext cx="322316" cy="219293"/>
            </a:xfrm>
            <a:custGeom>
              <a:rect b="b" l="l" r="r" t="t"/>
              <a:pathLst>
                <a:path extrusionOk="0" h="8722" w="12817">
                  <a:moveTo>
                    <a:pt x="8162" y="874"/>
                  </a:moveTo>
                  <a:cubicBezTo>
                    <a:pt x="9813" y="874"/>
                    <a:pt x="11151" y="2211"/>
                    <a:pt x="11151" y="3862"/>
                  </a:cubicBezTo>
                  <a:cubicBezTo>
                    <a:pt x="11151" y="4259"/>
                    <a:pt x="11083" y="4641"/>
                    <a:pt x="10933" y="4996"/>
                  </a:cubicBezTo>
                  <a:lnTo>
                    <a:pt x="10756" y="5418"/>
                  </a:lnTo>
                  <a:lnTo>
                    <a:pt x="11178" y="5569"/>
                  </a:lnTo>
                  <a:cubicBezTo>
                    <a:pt x="11642" y="5746"/>
                    <a:pt x="11943" y="6183"/>
                    <a:pt x="11943" y="6674"/>
                  </a:cubicBezTo>
                  <a:cubicBezTo>
                    <a:pt x="11943" y="7316"/>
                    <a:pt x="11424" y="7848"/>
                    <a:pt x="10769" y="7848"/>
                  </a:cubicBezTo>
                  <a:lnTo>
                    <a:pt x="2047" y="7848"/>
                  </a:lnTo>
                  <a:cubicBezTo>
                    <a:pt x="1392" y="7848"/>
                    <a:pt x="859" y="7316"/>
                    <a:pt x="859" y="6674"/>
                  </a:cubicBezTo>
                  <a:cubicBezTo>
                    <a:pt x="859" y="6210"/>
                    <a:pt x="1147" y="5787"/>
                    <a:pt x="1569" y="5596"/>
                  </a:cubicBezTo>
                  <a:lnTo>
                    <a:pt x="1911" y="5446"/>
                  </a:lnTo>
                  <a:lnTo>
                    <a:pt x="1829" y="5091"/>
                  </a:lnTo>
                  <a:cubicBezTo>
                    <a:pt x="1774" y="4900"/>
                    <a:pt x="1760" y="4709"/>
                    <a:pt x="1760" y="4532"/>
                  </a:cubicBezTo>
                  <a:cubicBezTo>
                    <a:pt x="1760" y="3125"/>
                    <a:pt x="2894" y="1993"/>
                    <a:pt x="4299" y="1993"/>
                  </a:cubicBezTo>
                  <a:cubicBezTo>
                    <a:pt x="4627" y="1993"/>
                    <a:pt x="4968" y="2061"/>
                    <a:pt x="5269" y="2184"/>
                  </a:cubicBezTo>
                  <a:lnTo>
                    <a:pt x="5582" y="2321"/>
                  </a:lnTo>
                  <a:lnTo>
                    <a:pt x="5787" y="2048"/>
                  </a:lnTo>
                  <a:cubicBezTo>
                    <a:pt x="6361" y="1296"/>
                    <a:pt x="7220" y="874"/>
                    <a:pt x="8162" y="874"/>
                  </a:cubicBezTo>
                  <a:close/>
                  <a:moveTo>
                    <a:pt x="8162" y="0"/>
                  </a:moveTo>
                  <a:cubicBezTo>
                    <a:pt x="7056" y="0"/>
                    <a:pt x="6033" y="464"/>
                    <a:pt x="5296" y="1269"/>
                  </a:cubicBezTo>
                  <a:cubicBezTo>
                    <a:pt x="4981" y="1174"/>
                    <a:pt x="4641" y="1119"/>
                    <a:pt x="4299" y="1119"/>
                  </a:cubicBezTo>
                  <a:cubicBezTo>
                    <a:pt x="2415" y="1119"/>
                    <a:pt x="887" y="2648"/>
                    <a:pt x="887" y="4532"/>
                  </a:cubicBezTo>
                  <a:cubicBezTo>
                    <a:pt x="887" y="4668"/>
                    <a:pt x="901" y="4818"/>
                    <a:pt x="914" y="4968"/>
                  </a:cubicBezTo>
                  <a:cubicBezTo>
                    <a:pt x="341" y="5336"/>
                    <a:pt x="0" y="5978"/>
                    <a:pt x="0" y="6674"/>
                  </a:cubicBezTo>
                  <a:cubicBezTo>
                    <a:pt x="0" y="7793"/>
                    <a:pt x="914" y="8721"/>
                    <a:pt x="2047" y="8721"/>
                  </a:cubicBezTo>
                  <a:lnTo>
                    <a:pt x="10769" y="8721"/>
                  </a:lnTo>
                  <a:cubicBezTo>
                    <a:pt x="11902" y="8721"/>
                    <a:pt x="12816" y="7793"/>
                    <a:pt x="12816" y="6674"/>
                  </a:cubicBezTo>
                  <a:cubicBezTo>
                    <a:pt x="12816" y="5964"/>
                    <a:pt x="12448" y="5323"/>
                    <a:pt x="11875" y="4954"/>
                  </a:cubicBezTo>
                  <a:cubicBezTo>
                    <a:pt x="11970" y="4599"/>
                    <a:pt x="12024" y="4231"/>
                    <a:pt x="12024" y="3862"/>
                  </a:cubicBezTo>
                  <a:cubicBezTo>
                    <a:pt x="12024" y="1733"/>
                    <a:pt x="10292" y="0"/>
                    <a:pt x="8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7231895" y="3463192"/>
              <a:ext cx="322301" cy="211550"/>
            </a:xfrm>
            <a:custGeom>
              <a:rect b="b" l="l" r="r" t="t"/>
              <a:pathLst>
                <a:path extrusionOk="0" h="7849" w="11957">
                  <a:moveTo>
                    <a:pt x="7739" y="1"/>
                  </a:moveTo>
                  <a:cubicBezTo>
                    <a:pt x="6620" y="1"/>
                    <a:pt x="5637" y="533"/>
                    <a:pt x="5009" y="1352"/>
                  </a:cubicBezTo>
                  <a:cubicBezTo>
                    <a:pt x="4654" y="1215"/>
                    <a:pt x="4272" y="1133"/>
                    <a:pt x="3862" y="1133"/>
                  </a:cubicBezTo>
                  <a:cubicBezTo>
                    <a:pt x="2224" y="1133"/>
                    <a:pt x="887" y="2458"/>
                    <a:pt x="887" y="4096"/>
                  </a:cubicBezTo>
                  <a:cubicBezTo>
                    <a:pt x="887" y="4327"/>
                    <a:pt x="914" y="4546"/>
                    <a:pt x="969" y="4764"/>
                  </a:cubicBezTo>
                  <a:cubicBezTo>
                    <a:pt x="395" y="5010"/>
                    <a:pt x="0" y="5583"/>
                    <a:pt x="0" y="6238"/>
                  </a:cubicBezTo>
                  <a:cubicBezTo>
                    <a:pt x="0" y="7126"/>
                    <a:pt x="723" y="7849"/>
                    <a:pt x="1611" y="7849"/>
                  </a:cubicBezTo>
                  <a:lnTo>
                    <a:pt x="10346" y="7849"/>
                  </a:lnTo>
                  <a:cubicBezTo>
                    <a:pt x="11233" y="7849"/>
                    <a:pt x="11957" y="7126"/>
                    <a:pt x="11957" y="6238"/>
                  </a:cubicBezTo>
                  <a:cubicBezTo>
                    <a:pt x="11957" y="5542"/>
                    <a:pt x="11520" y="4969"/>
                    <a:pt x="10905" y="4737"/>
                  </a:cubicBezTo>
                  <a:cubicBezTo>
                    <a:pt x="11069" y="4327"/>
                    <a:pt x="11165" y="3890"/>
                    <a:pt x="11165" y="3426"/>
                  </a:cubicBezTo>
                  <a:cubicBezTo>
                    <a:pt x="11165" y="1543"/>
                    <a:pt x="9622" y="1"/>
                    <a:pt x="7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7231895" y="3609976"/>
              <a:ext cx="322301" cy="64767"/>
            </a:xfrm>
            <a:custGeom>
              <a:rect b="b" l="l" r="r" t="t"/>
              <a:pathLst>
                <a:path extrusionOk="0" h="2403" w="11957">
                  <a:moveTo>
                    <a:pt x="204" y="0"/>
                  </a:moveTo>
                  <a:cubicBezTo>
                    <a:pt x="82" y="246"/>
                    <a:pt x="0" y="506"/>
                    <a:pt x="0" y="792"/>
                  </a:cubicBezTo>
                  <a:cubicBezTo>
                    <a:pt x="0" y="1680"/>
                    <a:pt x="723" y="2403"/>
                    <a:pt x="1611" y="2403"/>
                  </a:cubicBezTo>
                  <a:lnTo>
                    <a:pt x="10346" y="2403"/>
                  </a:lnTo>
                  <a:cubicBezTo>
                    <a:pt x="11233" y="2403"/>
                    <a:pt x="11957" y="1680"/>
                    <a:pt x="11957" y="792"/>
                  </a:cubicBezTo>
                  <a:cubicBezTo>
                    <a:pt x="11957" y="506"/>
                    <a:pt x="11875" y="233"/>
                    <a:pt x="11752" y="0"/>
                  </a:cubicBezTo>
                  <a:cubicBezTo>
                    <a:pt x="11479" y="492"/>
                    <a:pt x="10947" y="819"/>
                    <a:pt x="10346" y="819"/>
                  </a:cubicBezTo>
                  <a:lnTo>
                    <a:pt x="1611" y="819"/>
                  </a:lnTo>
                  <a:cubicBezTo>
                    <a:pt x="1010" y="819"/>
                    <a:pt x="477" y="492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7220117" y="3451441"/>
              <a:ext cx="345860" cy="235080"/>
            </a:xfrm>
            <a:custGeom>
              <a:rect b="b" l="l" r="r" t="t"/>
              <a:pathLst>
                <a:path extrusionOk="0" h="8722" w="12831">
                  <a:moveTo>
                    <a:pt x="8176" y="874"/>
                  </a:moveTo>
                  <a:cubicBezTo>
                    <a:pt x="9814" y="874"/>
                    <a:pt x="11165" y="2211"/>
                    <a:pt x="11165" y="3862"/>
                  </a:cubicBezTo>
                  <a:cubicBezTo>
                    <a:pt x="11165" y="4259"/>
                    <a:pt x="11084" y="4641"/>
                    <a:pt x="10933" y="5009"/>
                  </a:cubicBezTo>
                  <a:lnTo>
                    <a:pt x="10769" y="5418"/>
                  </a:lnTo>
                  <a:lnTo>
                    <a:pt x="11193" y="5582"/>
                  </a:lnTo>
                  <a:cubicBezTo>
                    <a:pt x="11643" y="5746"/>
                    <a:pt x="11957" y="6197"/>
                    <a:pt x="11957" y="6674"/>
                  </a:cubicBezTo>
                  <a:cubicBezTo>
                    <a:pt x="11957" y="7329"/>
                    <a:pt x="11424" y="7848"/>
                    <a:pt x="10783" y="7848"/>
                  </a:cubicBezTo>
                  <a:lnTo>
                    <a:pt x="2048" y="7848"/>
                  </a:lnTo>
                  <a:cubicBezTo>
                    <a:pt x="1406" y="7848"/>
                    <a:pt x="874" y="7329"/>
                    <a:pt x="874" y="6674"/>
                  </a:cubicBezTo>
                  <a:cubicBezTo>
                    <a:pt x="874" y="6210"/>
                    <a:pt x="1147" y="5787"/>
                    <a:pt x="1584" y="5596"/>
                  </a:cubicBezTo>
                  <a:lnTo>
                    <a:pt x="1911" y="5460"/>
                  </a:lnTo>
                  <a:lnTo>
                    <a:pt x="1829" y="5105"/>
                  </a:lnTo>
                  <a:cubicBezTo>
                    <a:pt x="1788" y="4914"/>
                    <a:pt x="1761" y="4723"/>
                    <a:pt x="1761" y="4532"/>
                  </a:cubicBezTo>
                  <a:cubicBezTo>
                    <a:pt x="1761" y="3139"/>
                    <a:pt x="2907" y="1993"/>
                    <a:pt x="4299" y="1993"/>
                  </a:cubicBezTo>
                  <a:cubicBezTo>
                    <a:pt x="4641" y="1993"/>
                    <a:pt x="4969" y="2061"/>
                    <a:pt x="5282" y="2197"/>
                  </a:cubicBezTo>
                  <a:lnTo>
                    <a:pt x="5597" y="2320"/>
                  </a:lnTo>
                  <a:lnTo>
                    <a:pt x="5801" y="2061"/>
                  </a:lnTo>
                  <a:cubicBezTo>
                    <a:pt x="6361" y="1310"/>
                    <a:pt x="7234" y="874"/>
                    <a:pt x="8176" y="874"/>
                  </a:cubicBezTo>
                  <a:close/>
                  <a:moveTo>
                    <a:pt x="8176" y="0"/>
                  </a:moveTo>
                  <a:cubicBezTo>
                    <a:pt x="7071" y="0"/>
                    <a:pt x="6046" y="464"/>
                    <a:pt x="5309" y="1283"/>
                  </a:cubicBezTo>
                  <a:cubicBezTo>
                    <a:pt x="4982" y="1174"/>
                    <a:pt x="4641" y="1132"/>
                    <a:pt x="4299" y="1132"/>
                  </a:cubicBezTo>
                  <a:cubicBezTo>
                    <a:pt x="2416" y="1132"/>
                    <a:pt x="887" y="2661"/>
                    <a:pt x="887" y="4532"/>
                  </a:cubicBezTo>
                  <a:cubicBezTo>
                    <a:pt x="887" y="4681"/>
                    <a:pt x="901" y="4818"/>
                    <a:pt x="929" y="4968"/>
                  </a:cubicBezTo>
                  <a:cubicBezTo>
                    <a:pt x="355" y="5336"/>
                    <a:pt x="0" y="5978"/>
                    <a:pt x="0" y="6674"/>
                  </a:cubicBezTo>
                  <a:cubicBezTo>
                    <a:pt x="0" y="7807"/>
                    <a:pt x="914" y="8721"/>
                    <a:pt x="2048" y="8721"/>
                  </a:cubicBezTo>
                  <a:lnTo>
                    <a:pt x="10783" y="8721"/>
                  </a:lnTo>
                  <a:cubicBezTo>
                    <a:pt x="11916" y="8721"/>
                    <a:pt x="12831" y="7807"/>
                    <a:pt x="12831" y="6674"/>
                  </a:cubicBezTo>
                  <a:cubicBezTo>
                    <a:pt x="12831" y="5978"/>
                    <a:pt x="12462" y="5323"/>
                    <a:pt x="11875" y="4954"/>
                  </a:cubicBezTo>
                  <a:cubicBezTo>
                    <a:pt x="11984" y="4599"/>
                    <a:pt x="12039" y="4231"/>
                    <a:pt x="12039" y="3862"/>
                  </a:cubicBezTo>
                  <a:cubicBezTo>
                    <a:pt x="12039" y="1733"/>
                    <a:pt x="10305" y="0"/>
                    <a:pt x="8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6068558" y="2843357"/>
              <a:ext cx="266418" cy="96660"/>
            </a:xfrm>
            <a:custGeom>
              <a:rect b="b" l="l" r="r" t="t"/>
              <a:pathLst>
                <a:path extrusionOk="0" h="2853" w="7863">
                  <a:moveTo>
                    <a:pt x="1420" y="0"/>
                  </a:moveTo>
                  <a:cubicBezTo>
                    <a:pt x="1024" y="0"/>
                    <a:pt x="669" y="164"/>
                    <a:pt x="410" y="410"/>
                  </a:cubicBezTo>
                  <a:cubicBezTo>
                    <a:pt x="314" y="519"/>
                    <a:pt x="232" y="641"/>
                    <a:pt x="165" y="765"/>
                  </a:cubicBezTo>
                  <a:cubicBezTo>
                    <a:pt x="55" y="969"/>
                    <a:pt x="1" y="1187"/>
                    <a:pt x="1" y="1420"/>
                  </a:cubicBezTo>
                  <a:cubicBezTo>
                    <a:pt x="1" y="2212"/>
                    <a:pt x="642" y="2853"/>
                    <a:pt x="1420" y="2853"/>
                  </a:cubicBezTo>
                  <a:lnTo>
                    <a:pt x="6429" y="2853"/>
                  </a:lnTo>
                  <a:cubicBezTo>
                    <a:pt x="6825" y="2853"/>
                    <a:pt x="7180" y="2689"/>
                    <a:pt x="7439" y="2430"/>
                  </a:cubicBezTo>
                  <a:cubicBezTo>
                    <a:pt x="7699" y="2170"/>
                    <a:pt x="7863" y="1815"/>
                    <a:pt x="7863" y="1420"/>
                  </a:cubicBezTo>
                  <a:cubicBezTo>
                    <a:pt x="7863" y="1187"/>
                    <a:pt x="7808" y="969"/>
                    <a:pt x="7699" y="765"/>
                  </a:cubicBezTo>
                  <a:cubicBezTo>
                    <a:pt x="7466" y="314"/>
                    <a:pt x="6975" y="0"/>
                    <a:pt x="6429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6074114" y="2843357"/>
              <a:ext cx="255305" cy="52277"/>
            </a:xfrm>
            <a:custGeom>
              <a:rect b="b" l="l" r="r" t="t"/>
              <a:pathLst>
                <a:path extrusionOk="0" h="1543" w="7535">
                  <a:moveTo>
                    <a:pt x="1256" y="0"/>
                  </a:moveTo>
                  <a:cubicBezTo>
                    <a:pt x="860" y="0"/>
                    <a:pt x="505" y="164"/>
                    <a:pt x="246" y="410"/>
                  </a:cubicBezTo>
                  <a:cubicBezTo>
                    <a:pt x="150" y="519"/>
                    <a:pt x="68" y="641"/>
                    <a:pt x="1" y="765"/>
                  </a:cubicBezTo>
                  <a:cubicBezTo>
                    <a:pt x="232" y="1229"/>
                    <a:pt x="710" y="1542"/>
                    <a:pt x="1256" y="1542"/>
                  </a:cubicBezTo>
                  <a:lnTo>
                    <a:pt x="6265" y="1542"/>
                  </a:lnTo>
                  <a:cubicBezTo>
                    <a:pt x="6661" y="1542"/>
                    <a:pt x="7016" y="1378"/>
                    <a:pt x="7275" y="1120"/>
                  </a:cubicBezTo>
                  <a:cubicBezTo>
                    <a:pt x="7384" y="1010"/>
                    <a:pt x="7466" y="901"/>
                    <a:pt x="7535" y="765"/>
                  </a:cubicBezTo>
                  <a:cubicBezTo>
                    <a:pt x="7302" y="314"/>
                    <a:pt x="681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6053753" y="2828551"/>
              <a:ext cx="296031" cy="126271"/>
            </a:xfrm>
            <a:custGeom>
              <a:rect b="b" l="l" r="r" t="t"/>
              <a:pathLst>
                <a:path extrusionOk="0" h="3727" w="8737">
                  <a:moveTo>
                    <a:pt x="6866" y="874"/>
                  </a:moveTo>
                  <a:cubicBezTo>
                    <a:pt x="7235" y="874"/>
                    <a:pt x="7576" y="1078"/>
                    <a:pt x="7754" y="1420"/>
                  </a:cubicBezTo>
                  <a:cubicBezTo>
                    <a:pt x="7821" y="1542"/>
                    <a:pt x="7863" y="1706"/>
                    <a:pt x="7863" y="1857"/>
                  </a:cubicBezTo>
                  <a:cubicBezTo>
                    <a:pt x="7863" y="2130"/>
                    <a:pt x="7754" y="2376"/>
                    <a:pt x="7576" y="2567"/>
                  </a:cubicBezTo>
                  <a:cubicBezTo>
                    <a:pt x="7385" y="2744"/>
                    <a:pt x="7139" y="2853"/>
                    <a:pt x="6866" y="2853"/>
                  </a:cubicBezTo>
                  <a:lnTo>
                    <a:pt x="1857" y="2853"/>
                  </a:lnTo>
                  <a:cubicBezTo>
                    <a:pt x="1311" y="2853"/>
                    <a:pt x="875" y="2403"/>
                    <a:pt x="875" y="1857"/>
                  </a:cubicBezTo>
                  <a:cubicBezTo>
                    <a:pt x="875" y="1706"/>
                    <a:pt x="902" y="1542"/>
                    <a:pt x="984" y="1393"/>
                  </a:cubicBezTo>
                  <a:cubicBezTo>
                    <a:pt x="1038" y="1311"/>
                    <a:pt x="1093" y="1229"/>
                    <a:pt x="1161" y="1160"/>
                  </a:cubicBezTo>
                  <a:cubicBezTo>
                    <a:pt x="1352" y="969"/>
                    <a:pt x="1597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6" y="1"/>
                    <a:pt x="902" y="192"/>
                    <a:pt x="533" y="547"/>
                  </a:cubicBezTo>
                  <a:cubicBezTo>
                    <a:pt x="396" y="696"/>
                    <a:pt x="287" y="847"/>
                    <a:pt x="219" y="996"/>
                  </a:cubicBezTo>
                  <a:cubicBezTo>
                    <a:pt x="69" y="1256"/>
                    <a:pt x="1" y="1557"/>
                    <a:pt x="1" y="1857"/>
                  </a:cubicBezTo>
                  <a:cubicBezTo>
                    <a:pt x="1" y="2880"/>
                    <a:pt x="833" y="3726"/>
                    <a:pt x="1857" y="3726"/>
                  </a:cubicBezTo>
                  <a:lnTo>
                    <a:pt x="6866" y="3726"/>
                  </a:lnTo>
                  <a:cubicBezTo>
                    <a:pt x="7372" y="3726"/>
                    <a:pt x="7836" y="3522"/>
                    <a:pt x="8190" y="3180"/>
                  </a:cubicBezTo>
                  <a:cubicBezTo>
                    <a:pt x="8545" y="2825"/>
                    <a:pt x="8736" y="2361"/>
                    <a:pt x="8736" y="1857"/>
                  </a:cubicBezTo>
                  <a:cubicBezTo>
                    <a:pt x="8736" y="1557"/>
                    <a:pt x="8655" y="1256"/>
                    <a:pt x="8518" y="1011"/>
                  </a:cubicBezTo>
                  <a:cubicBezTo>
                    <a:pt x="8204" y="383"/>
                    <a:pt x="7563" y="1"/>
                    <a:pt x="6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945761" y="2887361"/>
              <a:ext cx="88332" cy="76895"/>
            </a:xfrm>
            <a:custGeom>
              <a:rect b="b" l="l" r="r" t="t"/>
              <a:pathLst>
                <a:path extrusionOk="0" h="2853" w="3277">
                  <a:moveTo>
                    <a:pt x="1435" y="0"/>
                  </a:moveTo>
                  <a:cubicBezTo>
                    <a:pt x="1038" y="0"/>
                    <a:pt x="683" y="164"/>
                    <a:pt x="425" y="410"/>
                  </a:cubicBezTo>
                  <a:cubicBezTo>
                    <a:pt x="329" y="519"/>
                    <a:pt x="234" y="641"/>
                    <a:pt x="165" y="765"/>
                  </a:cubicBezTo>
                  <a:cubicBezTo>
                    <a:pt x="56" y="969"/>
                    <a:pt x="1" y="1187"/>
                    <a:pt x="1" y="1420"/>
                  </a:cubicBezTo>
                  <a:cubicBezTo>
                    <a:pt x="1" y="2212"/>
                    <a:pt x="643" y="2853"/>
                    <a:pt x="1435" y="2853"/>
                  </a:cubicBezTo>
                  <a:lnTo>
                    <a:pt x="1857" y="2853"/>
                  </a:lnTo>
                  <a:cubicBezTo>
                    <a:pt x="2254" y="2853"/>
                    <a:pt x="2608" y="2689"/>
                    <a:pt x="2867" y="2430"/>
                  </a:cubicBezTo>
                  <a:cubicBezTo>
                    <a:pt x="3127" y="2170"/>
                    <a:pt x="3277" y="1815"/>
                    <a:pt x="3277" y="1420"/>
                  </a:cubicBezTo>
                  <a:cubicBezTo>
                    <a:pt x="3277" y="1187"/>
                    <a:pt x="3222" y="969"/>
                    <a:pt x="3113" y="765"/>
                  </a:cubicBezTo>
                  <a:cubicBezTo>
                    <a:pt x="2881" y="314"/>
                    <a:pt x="2403" y="0"/>
                    <a:pt x="1857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950181" y="2887361"/>
              <a:ext cx="79490" cy="41588"/>
            </a:xfrm>
            <a:custGeom>
              <a:rect b="b" l="l" r="r" t="t"/>
              <a:pathLst>
                <a:path extrusionOk="0" h="1543" w="2949">
                  <a:moveTo>
                    <a:pt x="1271" y="0"/>
                  </a:moveTo>
                  <a:cubicBezTo>
                    <a:pt x="874" y="0"/>
                    <a:pt x="519" y="164"/>
                    <a:pt x="261" y="410"/>
                  </a:cubicBezTo>
                  <a:cubicBezTo>
                    <a:pt x="165" y="519"/>
                    <a:pt x="70" y="641"/>
                    <a:pt x="1" y="765"/>
                  </a:cubicBezTo>
                  <a:cubicBezTo>
                    <a:pt x="246" y="1229"/>
                    <a:pt x="710" y="1542"/>
                    <a:pt x="1271" y="1542"/>
                  </a:cubicBezTo>
                  <a:lnTo>
                    <a:pt x="1693" y="1542"/>
                  </a:lnTo>
                  <a:cubicBezTo>
                    <a:pt x="2090" y="1542"/>
                    <a:pt x="2444" y="1378"/>
                    <a:pt x="2703" y="1120"/>
                  </a:cubicBezTo>
                  <a:cubicBezTo>
                    <a:pt x="2799" y="1010"/>
                    <a:pt x="2894" y="901"/>
                    <a:pt x="2949" y="765"/>
                  </a:cubicBezTo>
                  <a:cubicBezTo>
                    <a:pt x="2717" y="314"/>
                    <a:pt x="2239" y="0"/>
                    <a:pt x="1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934009" y="2875583"/>
              <a:ext cx="111863" cy="100452"/>
            </a:xfrm>
            <a:custGeom>
              <a:rect b="b" l="l" r="r" t="t"/>
              <a:pathLst>
                <a:path extrusionOk="0" h="3727" w="4150">
                  <a:moveTo>
                    <a:pt x="2293" y="874"/>
                  </a:moveTo>
                  <a:cubicBezTo>
                    <a:pt x="2662" y="874"/>
                    <a:pt x="3003" y="1078"/>
                    <a:pt x="3167" y="1420"/>
                  </a:cubicBezTo>
                  <a:cubicBezTo>
                    <a:pt x="3249" y="1542"/>
                    <a:pt x="3290" y="1706"/>
                    <a:pt x="3290" y="1857"/>
                  </a:cubicBezTo>
                  <a:cubicBezTo>
                    <a:pt x="3290" y="2130"/>
                    <a:pt x="3181" y="2376"/>
                    <a:pt x="2990" y="2567"/>
                  </a:cubicBezTo>
                  <a:cubicBezTo>
                    <a:pt x="2812" y="2744"/>
                    <a:pt x="2553" y="2853"/>
                    <a:pt x="2293" y="2853"/>
                  </a:cubicBezTo>
                  <a:lnTo>
                    <a:pt x="1871" y="2853"/>
                  </a:lnTo>
                  <a:cubicBezTo>
                    <a:pt x="1325" y="2853"/>
                    <a:pt x="874" y="2403"/>
                    <a:pt x="874" y="1857"/>
                  </a:cubicBezTo>
                  <a:cubicBezTo>
                    <a:pt x="874" y="1706"/>
                    <a:pt x="915" y="1542"/>
                    <a:pt x="997" y="1393"/>
                  </a:cubicBezTo>
                  <a:cubicBezTo>
                    <a:pt x="1037" y="1311"/>
                    <a:pt x="1092" y="1229"/>
                    <a:pt x="1174" y="1160"/>
                  </a:cubicBezTo>
                  <a:cubicBezTo>
                    <a:pt x="1352" y="969"/>
                    <a:pt x="1598" y="874"/>
                    <a:pt x="1871" y="874"/>
                  </a:cubicBezTo>
                  <a:close/>
                  <a:moveTo>
                    <a:pt x="1871" y="1"/>
                  </a:moveTo>
                  <a:cubicBezTo>
                    <a:pt x="1365" y="1"/>
                    <a:pt x="901" y="192"/>
                    <a:pt x="546" y="547"/>
                  </a:cubicBezTo>
                  <a:cubicBezTo>
                    <a:pt x="410" y="696"/>
                    <a:pt x="300" y="847"/>
                    <a:pt x="233" y="996"/>
                  </a:cubicBezTo>
                  <a:cubicBezTo>
                    <a:pt x="82" y="1256"/>
                    <a:pt x="0" y="1557"/>
                    <a:pt x="0" y="1857"/>
                  </a:cubicBezTo>
                  <a:cubicBezTo>
                    <a:pt x="0" y="2880"/>
                    <a:pt x="846" y="3726"/>
                    <a:pt x="1871" y="3726"/>
                  </a:cubicBezTo>
                  <a:lnTo>
                    <a:pt x="2293" y="3726"/>
                  </a:lnTo>
                  <a:cubicBezTo>
                    <a:pt x="2785" y="3726"/>
                    <a:pt x="3263" y="3522"/>
                    <a:pt x="3604" y="3180"/>
                  </a:cubicBezTo>
                  <a:cubicBezTo>
                    <a:pt x="3958" y="2825"/>
                    <a:pt x="4150" y="2361"/>
                    <a:pt x="4150" y="1857"/>
                  </a:cubicBezTo>
                  <a:cubicBezTo>
                    <a:pt x="4150" y="1557"/>
                    <a:pt x="4082" y="1256"/>
                    <a:pt x="3945" y="1011"/>
                  </a:cubicBezTo>
                  <a:cubicBezTo>
                    <a:pt x="3618" y="383"/>
                    <a:pt x="2990" y="1"/>
                    <a:pt x="2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8134724" y="2987822"/>
              <a:ext cx="211947" cy="76895"/>
            </a:xfrm>
            <a:custGeom>
              <a:rect b="b" l="l" r="r" t="t"/>
              <a:pathLst>
                <a:path extrusionOk="0" h="2853" w="7863">
                  <a:moveTo>
                    <a:pt x="1420" y="0"/>
                  </a:moveTo>
                  <a:cubicBezTo>
                    <a:pt x="1038" y="0"/>
                    <a:pt x="683" y="164"/>
                    <a:pt x="424" y="423"/>
                  </a:cubicBezTo>
                  <a:cubicBezTo>
                    <a:pt x="315" y="532"/>
                    <a:pt x="233" y="641"/>
                    <a:pt x="164" y="778"/>
                  </a:cubicBezTo>
                  <a:cubicBezTo>
                    <a:pt x="55" y="969"/>
                    <a:pt x="1" y="1201"/>
                    <a:pt x="1" y="1433"/>
                  </a:cubicBezTo>
                  <a:cubicBezTo>
                    <a:pt x="1" y="2225"/>
                    <a:pt x="643" y="2852"/>
                    <a:pt x="1420" y="2852"/>
                  </a:cubicBezTo>
                  <a:lnTo>
                    <a:pt x="6443" y="2852"/>
                  </a:lnTo>
                  <a:cubicBezTo>
                    <a:pt x="6839" y="2852"/>
                    <a:pt x="7194" y="2703"/>
                    <a:pt x="7453" y="2443"/>
                  </a:cubicBezTo>
                  <a:cubicBezTo>
                    <a:pt x="7713" y="2184"/>
                    <a:pt x="7863" y="1829"/>
                    <a:pt x="7863" y="1433"/>
                  </a:cubicBezTo>
                  <a:cubicBezTo>
                    <a:pt x="7863" y="1201"/>
                    <a:pt x="7808" y="969"/>
                    <a:pt x="7699" y="778"/>
                  </a:cubicBezTo>
                  <a:cubicBezTo>
                    <a:pt x="7467" y="314"/>
                    <a:pt x="6989" y="0"/>
                    <a:pt x="6443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8139144" y="2987822"/>
              <a:ext cx="203106" cy="41588"/>
            </a:xfrm>
            <a:custGeom>
              <a:rect b="b" l="l" r="r" t="t"/>
              <a:pathLst>
                <a:path extrusionOk="0" h="1543" w="7535">
                  <a:moveTo>
                    <a:pt x="1256" y="0"/>
                  </a:moveTo>
                  <a:cubicBezTo>
                    <a:pt x="874" y="0"/>
                    <a:pt x="519" y="164"/>
                    <a:pt x="260" y="423"/>
                  </a:cubicBezTo>
                  <a:cubicBezTo>
                    <a:pt x="151" y="532"/>
                    <a:pt x="69" y="641"/>
                    <a:pt x="0" y="778"/>
                  </a:cubicBezTo>
                  <a:cubicBezTo>
                    <a:pt x="246" y="1229"/>
                    <a:pt x="710" y="1542"/>
                    <a:pt x="1256" y="1542"/>
                  </a:cubicBezTo>
                  <a:lnTo>
                    <a:pt x="6279" y="1542"/>
                  </a:lnTo>
                  <a:cubicBezTo>
                    <a:pt x="6675" y="1542"/>
                    <a:pt x="7030" y="1393"/>
                    <a:pt x="7289" y="1133"/>
                  </a:cubicBezTo>
                  <a:cubicBezTo>
                    <a:pt x="7385" y="1023"/>
                    <a:pt x="7467" y="901"/>
                    <a:pt x="7535" y="778"/>
                  </a:cubicBezTo>
                  <a:cubicBezTo>
                    <a:pt x="7303" y="314"/>
                    <a:pt x="6825" y="0"/>
                    <a:pt x="6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8122945" y="2976044"/>
              <a:ext cx="235506" cy="100452"/>
            </a:xfrm>
            <a:custGeom>
              <a:rect b="b" l="l" r="r" t="t"/>
              <a:pathLst>
                <a:path extrusionOk="0" h="3727" w="8737">
                  <a:moveTo>
                    <a:pt x="6880" y="874"/>
                  </a:moveTo>
                  <a:cubicBezTo>
                    <a:pt x="7249" y="874"/>
                    <a:pt x="7577" y="1078"/>
                    <a:pt x="7754" y="1420"/>
                  </a:cubicBezTo>
                  <a:cubicBezTo>
                    <a:pt x="7836" y="1557"/>
                    <a:pt x="7863" y="1706"/>
                    <a:pt x="7863" y="1870"/>
                  </a:cubicBezTo>
                  <a:cubicBezTo>
                    <a:pt x="7863" y="2130"/>
                    <a:pt x="7768" y="2376"/>
                    <a:pt x="7577" y="2567"/>
                  </a:cubicBezTo>
                  <a:cubicBezTo>
                    <a:pt x="7386" y="2758"/>
                    <a:pt x="7140" y="2853"/>
                    <a:pt x="6880" y="2853"/>
                  </a:cubicBezTo>
                  <a:lnTo>
                    <a:pt x="1857" y="2853"/>
                  </a:lnTo>
                  <a:cubicBezTo>
                    <a:pt x="1325" y="2853"/>
                    <a:pt x="874" y="2416"/>
                    <a:pt x="874" y="1870"/>
                  </a:cubicBezTo>
                  <a:cubicBezTo>
                    <a:pt x="874" y="1706"/>
                    <a:pt x="916" y="1557"/>
                    <a:pt x="998" y="1406"/>
                  </a:cubicBezTo>
                  <a:cubicBezTo>
                    <a:pt x="1038" y="1324"/>
                    <a:pt x="1093" y="1242"/>
                    <a:pt x="1162" y="1174"/>
                  </a:cubicBezTo>
                  <a:cubicBezTo>
                    <a:pt x="1353" y="983"/>
                    <a:pt x="1598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6" y="1"/>
                    <a:pt x="902" y="205"/>
                    <a:pt x="547" y="560"/>
                  </a:cubicBezTo>
                  <a:cubicBezTo>
                    <a:pt x="410" y="696"/>
                    <a:pt x="301" y="860"/>
                    <a:pt x="219" y="996"/>
                  </a:cubicBezTo>
                  <a:cubicBezTo>
                    <a:pt x="83" y="1256"/>
                    <a:pt x="1" y="1557"/>
                    <a:pt x="1" y="1870"/>
                  </a:cubicBezTo>
                  <a:cubicBezTo>
                    <a:pt x="1" y="2894"/>
                    <a:pt x="834" y="3726"/>
                    <a:pt x="1857" y="3726"/>
                  </a:cubicBezTo>
                  <a:lnTo>
                    <a:pt x="6880" y="3726"/>
                  </a:lnTo>
                  <a:cubicBezTo>
                    <a:pt x="7371" y="3726"/>
                    <a:pt x="7836" y="3535"/>
                    <a:pt x="8190" y="3180"/>
                  </a:cubicBezTo>
                  <a:cubicBezTo>
                    <a:pt x="8545" y="2840"/>
                    <a:pt x="8736" y="2361"/>
                    <a:pt x="8736" y="1870"/>
                  </a:cubicBezTo>
                  <a:cubicBezTo>
                    <a:pt x="8736" y="1557"/>
                    <a:pt x="8669" y="1256"/>
                    <a:pt x="8532" y="1011"/>
                  </a:cubicBezTo>
                  <a:cubicBezTo>
                    <a:pt x="8205" y="396"/>
                    <a:pt x="7577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8000096" y="2987822"/>
              <a:ext cx="88305" cy="76895"/>
            </a:xfrm>
            <a:custGeom>
              <a:rect b="b" l="l" r="r" t="t"/>
              <a:pathLst>
                <a:path extrusionOk="0" h="2853" w="3276">
                  <a:moveTo>
                    <a:pt x="1420" y="0"/>
                  </a:moveTo>
                  <a:cubicBezTo>
                    <a:pt x="1024" y="0"/>
                    <a:pt x="669" y="164"/>
                    <a:pt x="409" y="423"/>
                  </a:cubicBezTo>
                  <a:cubicBezTo>
                    <a:pt x="314" y="532"/>
                    <a:pt x="233" y="641"/>
                    <a:pt x="164" y="778"/>
                  </a:cubicBezTo>
                  <a:cubicBezTo>
                    <a:pt x="55" y="969"/>
                    <a:pt x="0" y="1201"/>
                    <a:pt x="0" y="1433"/>
                  </a:cubicBezTo>
                  <a:cubicBezTo>
                    <a:pt x="0" y="2225"/>
                    <a:pt x="642" y="2852"/>
                    <a:pt x="1420" y="2852"/>
                  </a:cubicBezTo>
                  <a:lnTo>
                    <a:pt x="1843" y="2852"/>
                  </a:lnTo>
                  <a:cubicBezTo>
                    <a:pt x="2238" y="2852"/>
                    <a:pt x="2593" y="2703"/>
                    <a:pt x="2853" y="2443"/>
                  </a:cubicBezTo>
                  <a:cubicBezTo>
                    <a:pt x="3112" y="2184"/>
                    <a:pt x="3276" y="1829"/>
                    <a:pt x="3276" y="1433"/>
                  </a:cubicBezTo>
                  <a:cubicBezTo>
                    <a:pt x="3276" y="1201"/>
                    <a:pt x="3221" y="969"/>
                    <a:pt x="3112" y="778"/>
                  </a:cubicBezTo>
                  <a:cubicBezTo>
                    <a:pt x="2881" y="314"/>
                    <a:pt x="2389" y="0"/>
                    <a:pt x="1843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8004490" y="2987822"/>
              <a:ext cx="79517" cy="41588"/>
            </a:xfrm>
            <a:custGeom>
              <a:rect b="b" l="l" r="r" t="t"/>
              <a:pathLst>
                <a:path extrusionOk="0" h="1543" w="2950">
                  <a:moveTo>
                    <a:pt x="1257" y="0"/>
                  </a:moveTo>
                  <a:cubicBezTo>
                    <a:pt x="861" y="0"/>
                    <a:pt x="506" y="164"/>
                    <a:pt x="246" y="423"/>
                  </a:cubicBezTo>
                  <a:cubicBezTo>
                    <a:pt x="151" y="532"/>
                    <a:pt x="70" y="641"/>
                    <a:pt x="1" y="778"/>
                  </a:cubicBezTo>
                  <a:cubicBezTo>
                    <a:pt x="233" y="1229"/>
                    <a:pt x="711" y="1542"/>
                    <a:pt x="1257" y="1542"/>
                  </a:cubicBezTo>
                  <a:lnTo>
                    <a:pt x="1680" y="1542"/>
                  </a:lnTo>
                  <a:cubicBezTo>
                    <a:pt x="2075" y="1542"/>
                    <a:pt x="2430" y="1393"/>
                    <a:pt x="2690" y="1133"/>
                  </a:cubicBezTo>
                  <a:cubicBezTo>
                    <a:pt x="2799" y="1023"/>
                    <a:pt x="2881" y="901"/>
                    <a:pt x="2949" y="778"/>
                  </a:cubicBezTo>
                  <a:cubicBezTo>
                    <a:pt x="2718" y="314"/>
                    <a:pt x="2226" y="0"/>
                    <a:pt x="1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7988318" y="2976044"/>
              <a:ext cx="111863" cy="100452"/>
            </a:xfrm>
            <a:custGeom>
              <a:rect b="b" l="l" r="r" t="t"/>
              <a:pathLst>
                <a:path extrusionOk="0" h="3727" w="4150">
                  <a:moveTo>
                    <a:pt x="2280" y="874"/>
                  </a:moveTo>
                  <a:cubicBezTo>
                    <a:pt x="2648" y="874"/>
                    <a:pt x="2990" y="1078"/>
                    <a:pt x="3167" y="1420"/>
                  </a:cubicBezTo>
                  <a:cubicBezTo>
                    <a:pt x="3236" y="1557"/>
                    <a:pt x="3276" y="1706"/>
                    <a:pt x="3276" y="1870"/>
                  </a:cubicBezTo>
                  <a:cubicBezTo>
                    <a:pt x="3276" y="2130"/>
                    <a:pt x="3167" y="2376"/>
                    <a:pt x="2990" y="2567"/>
                  </a:cubicBezTo>
                  <a:cubicBezTo>
                    <a:pt x="2799" y="2758"/>
                    <a:pt x="2553" y="2853"/>
                    <a:pt x="2280" y="2853"/>
                  </a:cubicBezTo>
                  <a:lnTo>
                    <a:pt x="1857" y="2853"/>
                  </a:lnTo>
                  <a:cubicBezTo>
                    <a:pt x="1311" y="2853"/>
                    <a:pt x="874" y="2416"/>
                    <a:pt x="874" y="1870"/>
                  </a:cubicBezTo>
                  <a:cubicBezTo>
                    <a:pt x="874" y="1706"/>
                    <a:pt x="901" y="1557"/>
                    <a:pt x="983" y="1406"/>
                  </a:cubicBezTo>
                  <a:cubicBezTo>
                    <a:pt x="1024" y="1324"/>
                    <a:pt x="1092" y="1242"/>
                    <a:pt x="1161" y="1174"/>
                  </a:cubicBezTo>
                  <a:cubicBezTo>
                    <a:pt x="1352" y="983"/>
                    <a:pt x="1598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5" y="1"/>
                    <a:pt x="901" y="205"/>
                    <a:pt x="533" y="560"/>
                  </a:cubicBezTo>
                  <a:cubicBezTo>
                    <a:pt x="397" y="696"/>
                    <a:pt x="287" y="860"/>
                    <a:pt x="219" y="996"/>
                  </a:cubicBezTo>
                  <a:cubicBezTo>
                    <a:pt x="69" y="1256"/>
                    <a:pt x="0" y="1557"/>
                    <a:pt x="0" y="1870"/>
                  </a:cubicBezTo>
                  <a:cubicBezTo>
                    <a:pt x="0" y="2894"/>
                    <a:pt x="833" y="3726"/>
                    <a:pt x="1857" y="3726"/>
                  </a:cubicBezTo>
                  <a:lnTo>
                    <a:pt x="2280" y="3726"/>
                  </a:lnTo>
                  <a:cubicBezTo>
                    <a:pt x="2785" y="3726"/>
                    <a:pt x="3249" y="3535"/>
                    <a:pt x="3604" y="3180"/>
                  </a:cubicBezTo>
                  <a:cubicBezTo>
                    <a:pt x="3959" y="2840"/>
                    <a:pt x="4150" y="2361"/>
                    <a:pt x="4150" y="1870"/>
                  </a:cubicBezTo>
                  <a:cubicBezTo>
                    <a:pt x="4150" y="1557"/>
                    <a:pt x="4068" y="1256"/>
                    <a:pt x="3931" y="1011"/>
                  </a:cubicBezTo>
                  <a:cubicBezTo>
                    <a:pt x="3618" y="396"/>
                    <a:pt x="2976" y="1"/>
                    <a:pt x="2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6980694" y="1491452"/>
              <a:ext cx="211947" cy="76895"/>
            </a:xfrm>
            <a:custGeom>
              <a:rect b="b" l="l" r="r" t="t"/>
              <a:pathLst>
                <a:path extrusionOk="0" h="2853" w="7863">
                  <a:moveTo>
                    <a:pt x="1433" y="1"/>
                  </a:moveTo>
                  <a:cubicBezTo>
                    <a:pt x="1038" y="1"/>
                    <a:pt x="683" y="164"/>
                    <a:pt x="423" y="423"/>
                  </a:cubicBezTo>
                  <a:cubicBezTo>
                    <a:pt x="328" y="519"/>
                    <a:pt x="232" y="642"/>
                    <a:pt x="164" y="765"/>
                  </a:cubicBezTo>
                  <a:cubicBezTo>
                    <a:pt x="55" y="969"/>
                    <a:pt x="1" y="1187"/>
                    <a:pt x="1" y="1433"/>
                  </a:cubicBezTo>
                  <a:cubicBezTo>
                    <a:pt x="1" y="2212"/>
                    <a:pt x="642" y="2853"/>
                    <a:pt x="1433" y="2853"/>
                  </a:cubicBezTo>
                  <a:lnTo>
                    <a:pt x="6443" y="2853"/>
                  </a:lnTo>
                  <a:cubicBezTo>
                    <a:pt x="6838" y="2853"/>
                    <a:pt x="7193" y="2689"/>
                    <a:pt x="7453" y="2430"/>
                  </a:cubicBezTo>
                  <a:cubicBezTo>
                    <a:pt x="7712" y="2170"/>
                    <a:pt x="7863" y="1815"/>
                    <a:pt x="7863" y="1433"/>
                  </a:cubicBezTo>
                  <a:cubicBezTo>
                    <a:pt x="7863" y="1187"/>
                    <a:pt x="7808" y="969"/>
                    <a:pt x="7699" y="765"/>
                  </a:cubicBezTo>
                  <a:cubicBezTo>
                    <a:pt x="7466" y="314"/>
                    <a:pt x="6989" y="1"/>
                    <a:pt x="6443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6985114" y="1491452"/>
              <a:ext cx="203106" cy="41588"/>
            </a:xfrm>
            <a:custGeom>
              <a:rect b="b" l="l" r="r" t="t"/>
              <a:pathLst>
                <a:path extrusionOk="0" h="1543" w="7535">
                  <a:moveTo>
                    <a:pt x="1269" y="1"/>
                  </a:moveTo>
                  <a:cubicBezTo>
                    <a:pt x="874" y="1"/>
                    <a:pt x="519" y="164"/>
                    <a:pt x="259" y="423"/>
                  </a:cubicBezTo>
                  <a:cubicBezTo>
                    <a:pt x="164" y="519"/>
                    <a:pt x="68" y="642"/>
                    <a:pt x="0" y="765"/>
                  </a:cubicBezTo>
                  <a:cubicBezTo>
                    <a:pt x="246" y="1229"/>
                    <a:pt x="710" y="1542"/>
                    <a:pt x="1269" y="1542"/>
                  </a:cubicBezTo>
                  <a:lnTo>
                    <a:pt x="6279" y="1542"/>
                  </a:lnTo>
                  <a:cubicBezTo>
                    <a:pt x="6674" y="1542"/>
                    <a:pt x="7029" y="1379"/>
                    <a:pt x="7289" y="1120"/>
                  </a:cubicBezTo>
                  <a:cubicBezTo>
                    <a:pt x="7384" y="1024"/>
                    <a:pt x="7480" y="901"/>
                    <a:pt x="7535" y="765"/>
                  </a:cubicBezTo>
                  <a:cubicBezTo>
                    <a:pt x="7302" y="314"/>
                    <a:pt x="6825" y="1"/>
                    <a:pt x="6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6968916" y="1479674"/>
              <a:ext cx="235506" cy="100452"/>
            </a:xfrm>
            <a:custGeom>
              <a:rect b="b" l="l" r="r" t="t"/>
              <a:pathLst>
                <a:path extrusionOk="0" h="3727" w="8737">
                  <a:moveTo>
                    <a:pt x="6880" y="874"/>
                  </a:moveTo>
                  <a:cubicBezTo>
                    <a:pt x="7248" y="874"/>
                    <a:pt x="7590" y="1079"/>
                    <a:pt x="7754" y="1420"/>
                  </a:cubicBezTo>
                  <a:cubicBezTo>
                    <a:pt x="7836" y="1543"/>
                    <a:pt x="7876" y="1706"/>
                    <a:pt x="7876" y="1870"/>
                  </a:cubicBezTo>
                  <a:cubicBezTo>
                    <a:pt x="7876" y="2130"/>
                    <a:pt x="7767" y="2376"/>
                    <a:pt x="7576" y="2567"/>
                  </a:cubicBezTo>
                  <a:cubicBezTo>
                    <a:pt x="7385" y="2744"/>
                    <a:pt x="7139" y="2853"/>
                    <a:pt x="6880" y="2853"/>
                  </a:cubicBezTo>
                  <a:lnTo>
                    <a:pt x="1870" y="2853"/>
                  </a:lnTo>
                  <a:cubicBezTo>
                    <a:pt x="1324" y="2853"/>
                    <a:pt x="874" y="2416"/>
                    <a:pt x="874" y="1870"/>
                  </a:cubicBezTo>
                  <a:cubicBezTo>
                    <a:pt x="874" y="1706"/>
                    <a:pt x="915" y="1543"/>
                    <a:pt x="997" y="1406"/>
                  </a:cubicBezTo>
                  <a:cubicBezTo>
                    <a:pt x="1038" y="1324"/>
                    <a:pt x="1093" y="1229"/>
                    <a:pt x="1161" y="1160"/>
                  </a:cubicBezTo>
                  <a:cubicBezTo>
                    <a:pt x="1352" y="969"/>
                    <a:pt x="1597" y="874"/>
                    <a:pt x="1870" y="874"/>
                  </a:cubicBezTo>
                  <a:close/>
                  <a:moveTo>
                    <a:pt x="1870" y="1"/>
                  </a:moveTo>
                  <a:cubicBezTo>
                    <a:pt x="1366" y="1"/>
                    <a:pt x="902" y="192"/>
                    <a:pt x="547" y="547"/>
                  </a:cubicBezTo>
                  <a:cubicBezTo>
                    <a:pt x="410" y="696"/>
                    <a:pt x="301" y="847"/>
                    <a:pt x="219" y="997"/>
                  </a:cubicBezTo>
                  <a:cubicBezTo>
                    <a:pt x="83" y="1257"/>
                    <a:pt x="1" y="1557"/>
                    <a:pt x="1" y="1870"/>
                  </a:cubicBezTo>
                  <a:cubicBezTo>
                    <a:pt x="1" y="2894"/>
                    <a:pt x="833" y="3726"/>
                    <a:pt x="1870" y="3726"/>
                  </a:cubicBezTo>
                  <a:lnTo>
                    <a:pt x="6880" y="3726"/>
                  </a:lnTo>
                  <a:cubicBezTo>
                    <a:pt x="7371" y="3726"/>
                    <a:pt x="7849" y="3535"/>
                    <a:pt x="8190" y="3180"/>
                  </a:cubicBezTo>
                  <a:cubicBezTo>
                    <a:pt x="8545" y="2826"/>
                    <a:pt x="8736" y="2362"/>
                    <a:pt x="8736" y="1870"/>
                  </a:cubicBezTo>
                  <a:cubicBezTo>
                    <a:pt x="8736" y="1557"/>
                    <a:pt x="8668" y="1257"/>
                    <a:pt x="8531" y="1011"/>
                  </a:cubicBezTo>
                  <a:cubicBezTo>
                    <a:pt x="8204" y="383"/>
                    <a:pt x="7576" y="1"/>
                    <a:pt x="6880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6846067" y="1491452"/>
              <a:ext cx="88305" cy="76895"/>
            </a:xfrm>
            <a:custGeom>
              <a:rect b="b" l="l" r="r" t="t"/>
              <a:pathLst>
                <a:path extrusionOk="0" h="2853" w="3276">
                  <a:moveTo>
                    <a:pt x="1420" y="1"/>
                  </a:moveTo>
                  <a:cubicBezTo>
                    <a:pt x="1023" y="1"/>
                    <a:pt x="668" y="164"/>
                    <a:pt x="410" y="423"/>
                  </a:cubicBezTo>
                  <a:cubicBezTo>
                    <a:pt x="313" y="519"/>
                    <a:pt x="232" y="642"/>
                    <a:pt x="164" y="765"/>
                  </a:cubicBezTo>
                  <a:cubicBezTo>
                    <a:pt x="55" y="969"/>
                    <a:pt x="0" y="1187"/>
                    <a:pt x="0" y="1433"/>
                  </a:cubicBezTo>
                  <a:cubicBezTo>
                    <a:pt x="0" y="2212"/>
                    <a:pt x="641" y="2853"/>
                    <a:pt x="1420" y="2853"/>
                  </a:cubicBezTo>
                  <a:lnTo>
                    <a:pt x="1842" y="2853"/>
                  </a:lnTo>
                  <a:cubicBezTo>
                    <a:pt x="2239" y="2853"/>
                    <a:pt x="2606" y="2689"/>
                    <a:pt x="2852" y="2430"/>
                  </a:cubicBezTo>
                  <a:cubicBezTo>
                    <a:pt x="3112" y="2170"/>
                    <a:pt x="3276" y="1815"/>
                    <a:pt x="3276" y="1433"/>
                  </a:cubicBezTo>
                  <a:cubicBezTo>
                    <a:pt x="3276" y="1187"/>
                    <a:pt x="3221" y="969"/>
                    <a:pt x="3112" y="765"/>
                  </a:cubicBezTo>
                  <a:cubicBezTo>
                    <a:pt x="2879" y="314"/>
                    <a:pt x="2402" y="1"/>
                    <a:pt x="1842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850460" y="1491452"/>
              <a:ext cx="79517" cy="41588"/>
            </a:xfrm>
            <a:custGeom>
              <a:rect b="b" l="l" r="r" t="t"/>
              <a:pathLst>
                <a:path extrusionOk="0" h="1543" w="2950">
                  <a:moveTo>
                    <a:pt x="1257" y="1"/>
                  </a:moveTo>
                  <a:cubicBezTo>
                    <a:pt x="860" y="1"/>
                    <a:pt x="505" y="164"/>
                    <a:pt x="247" y="423"/>
                  </a:cubicBezTo>
                  <a:cubicBezTo>
                    <a:pt x="150" y="519"/>
                    <a:pt x="69" y="642"/>
                    <a:pt x="1" y="765"/>
                  </a:cubicBezTo>
                  <a:cubicBezTo>
                    <a:pt x="232" y="1229"/>
                    <a:pt x="711" y="1542"/>
                    <a:pt x="1257" y="1542"/>
                  </a:cubicBezTo>
                  <a:lnTo>
                    <a:pt x="1679" y="1542"/>
                  </a:lnTo>
                  <a:cubicBezTo>
                    <a:pt x="2076" y="1542"/>
                    <a:pt x="2443" y="1379"/>
                    <a:pt x="2689" y="1120"/>
                  </a:cubicBezTo>
                  <a:cubicBezTo>
                    <a:pt x="2798" y="1024"/>
                    <a:pt x="2880" y="901"/>
                    <a:pt x="2949" y="765"/>
                  </a:cubicBezTo>
                  <a:cubicBezTo>
                    <a:pt x="2716" y="314"/>
                    <a:pt x="2239" y="1"/>
                    <a:pt x="16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834288" y="1479674"/>
              <a:ext cx="111863" cy="100452"/>
            </a:xfrm>
            <a:custGeom>
              <a:rect b="b" l="l" r="r" t="t"/>
              <a:pathLst>
                <a:path extrusionOk="0" h="3727" w="4150">
                  <a:moveTo>
                    <a:pt x="2279" y="874"/>
                  </a:moveTo>
                  <a:cubicBezTo>
                    <a:pt x="2648" y="874"/>
                    <a:pt x="2989" y="1079"/>
                    <a:pt x="3167" y="1420"/>
                  </a:cubicBezTo>
                  <a:cubicBezTo>
                    <a:pt x="3235" y="1543"/>
                    <a:pt x="3276" y="1706"/>
                    <a:pt x="3276" y="1870"/>
                  </a:cubicBezTo>
                  <a:cubicBezTo>
                    <a:pt x="3276" y="2130"/>
                    <a:pt x="3180" y="2376"/>
                    <a:pt x="2989" y="2567"/>
                  </a:cubicBezTo>
                  <a:cubicBezTo>
                    <a:pt x="2798" y="2744"/>
                    <a:pt x="2552" y="2853"/>
                    <a:pt x="2279" y="2853"/>
                  </a:cubicBezTo>
                  <a:lnTo>
                    <a:pt x="1857" y="2853"/>
                  </a:lnTo>
                  <a:cubicBezTo>
                    <a:pt x="1311" y="2853"/>
                    <a:pt x="874" y="2416"/>
                    <a:pt x="874" y="1870"/>
                  </a:cubicBezTo>
                  <a:cubicBezTo>
                    <a:pt x="874" y="1706"/>
                    <a:pt x="901" y="1557"/>
                    <a:pt x="983" y="1406"/>
                  </a:cubicBezTo>
                  <a:cubicBezTo>
                    <a:pt x="1038" y="1324"/>
                    <a:pt x="1092" y="1229"/>
                    <a:pt x="1160" y="1160"/>
                  </a:cubicBezTo>
                  <a:cubicBezTo>
                    <a:pt x="1351" y="969"/>
                    <a:pt x="1597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5" y="1"/>
                    <a:pt x="901" y="192"/>
                    <a:pt x="532" y="547"/>
                  </a:cubicBezTo>
                  <a:cubicBezTo>
                    <a:pt x="396" y="696"/>
                    <a:pt x="286" y="847"/>
                    <a:pt x="219" y="997"/>
                  </a:cubicBezTo>
                  <a:cubicBezTo>
                    <a:pt x="68" y="1257"/>
                    <a:pt x="0" y="1557"/>
                    <a:pt x="0" y="1870"/>
                  </a:cubicBezTo>
                  <a:cubicBezTo>
                    <a:pt x="0" y="2894"/>
                    <a:pt x="832" y="3726"/>
                    <a:pt x="1857" y="3726"/>
                  </a:cubicBezTo>
                  <a:lnTo>
                    <a:pt x="2279" y="3726"/>
                  </a:lnTo>
                  <a:cubicBezTo>
                    <a:pt x="2785" y="3726"/>
                    <a:pt x="3249" y="3535"/>
                    <a:pt x="3604" y="3180"/>
                  </a:cubicBezTo>
                  <a:cubicBezTo>
                    <a:pt x="3959" y="2826"/>
                    <a:pt x="4150" y="2362"/>
                    <a:pt x="4150" y="1870"/>
                  </a:cubicBezTo>
                  <a:cubicBezTo>
                    <a:pt x="4150" y="1557"/>
                    <a:pt x="4068" y="1257"/>
                    <a:pt x="3931" y="1011"/>
                  </a:cubicBezTo>
                  <a:cubicBezTo>
                    <a:pt x="3617" y="383"/>
                    <a:pt x="2976" y="1"/>
                    <a:pt x="2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8" name="Google Shape;828;p35"/>
            <p:cNvGrpSpPr/>
            <p:nvPr/>
          </p:nvGrpSpPr>
          <p:grpSpPr>
            <a:xfrm>
              <a:off x="6029852" y="1420461"/>
              <a:ext cx="322319" cy="218968"/>
              <a:chOff x="5769501" y="1227448"/>
              <a:chExt cx="471986" cy="320644"/>
            </a:xfrm>
          </p:grpSpPr>
          <p:sp>
            <p:nvSpPr>
              <p:cNvPr id="829" name="Google Shape;829;p35"/>
              <p:cNvSpPr/>
              <p:nvPr/>
            </p:nvSpPr>
            <p:spPr>
              <a:xfrm>
                <a:off x="5785592" y="1243537"/>
                <a:ext cx="439801" cy="289017"/>
              </a:xfrm>
              <a:custGeom>
                <a:rect b="b" l="l" r="r" t="t"/>
                <a:pathLst>
                  <a:path extrusionOk="0" h="7850" w="11943">
                    <a:moveTo>
                      <a:pt x="7725" y="0"/>
                    </a:moveTo>
                    <a:cubicBezTo>
                      <a:pt x="6619" y="0"/>
                      <a:pt x="5623" y="533"/>
                      <a:pt x="5009" y="1352"/>
                    </a:cubicBezTo>
                    <a:cubicBezTo>
                      <a:pt x="4654" y="1201"/>
                      <a:pt x="4259" y="1120"/>
                      <a:pt x="3862" y="1120"/>
                    </a:cubicBezTo>
                    <a:cubicBezTo>
                      <a:pt x="2211" y="1120"/>
                      <a:pt x="887" y="2444"/>
                      <a:pt x="887" y="4095"/>
                    </a:cubicBezTo>
                    <a:cubicBezTo>
                      <a:pt x="887" y="4313"/>
                      <a:pt x="914" y="4546"/>
                      <a:pt x="969" y="4750"/>
                    </a:cubicBezTo>
                    <a:cubicBezTo>
                      <a:pt x="395" y="4996"/>
                      <a:pt x="0" y="5569"/>
                      <a:pt x="0" y="6239"/>
                    </a:cubicBezTo>
                    <a:cubicBezTo>
                      <a:pt x="0" y="7125"/>
                      <a:pt x="710" y="7849"/>
                      <a:pt x="1611" y="7849"/>
                    </a:cubicBezTo>
                    <a:lnTo>
                      <a:pt x="10332" y="7849"/>
                    </a:lnTo>
                    <a:cubicBezTo>
                      <a:pt x="11233" y="7849"/>
                      <a:pt x="11943" y="7125"/>
                      <a:pt x="11943" y="6239"/>
                    </a:cubicBezTo>
                    <a:cubicBezTo>
                      <a:pt x="11943" y="5542"/>
                      <a:pt x="11506" y="4956"/>
                      <a:pt x="10892" y="4723"/>
                    </a:cubicBezTo>
                    <a:cubicBezTo>
                      <a:pt x="11056" y="4328"/>
                      <a:pt x="11151" y="3877"/>
                      <a:pt x="11151" y="3427"/>
                    </a:cubicBezTo>
                    <a:cubicBezTo>
                      <a:pt x="11151" y="1529"/>
                      <a:pt x="9622" y="0"/>
                      <a:pt x="77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798325" y="1443726"/>
                <a:ext cx="433501" cy="76549"/>
              </a:xfrm>
              <a:custGeom>
                <a:rect b="b" l="l" r="r" t="t"/>
                <a:pathLst>
                  <a:path extrusionOk="0" h="2404" w="11943">
                    <a:moveTo>
                      <a:pt x="204" y="1"/>
                    </a:moveTo>
                    <a:cubicBezTo>
                      <a:pt x="68" y="232"/>
                      <a:pt x="0" y="505"/>
                      <a:pt x="0" y="793"/>
                    </a:cubicBezTo>
                    <a:cubicBezTo>
                      <a:pt x="0" y="1679"/>
                      <a:pt x="710" y="2403"/>
                      <a:pt x="1611" y="2403"/>
                    </a:cubicBezTo>
                    <a:lnTo>
                      <a:pt x="10332" y="2403"/>
                    </a:lnTo>
                    <a:cubicBezTo>
                      <a:pt x="11233" y="2403"/>
                      <a:pt x="11943" y="1679"/>
                      <a:pt x="11943" y="793"/>
                    </a:cubicBezTo>
                    <a:cubicBezTo>
                      <a:pt x="11943" y="505"/>
                      <a:pt x="11875" y="232"/>
                      <a:pt x="11738" y="1"/>
                    </a:cubicBezTo>
                    <a:cubicBezTo>
                      <a:pt x="11465" y="492"/>
                      <a:pt x="10947" y="820"/>
                      <a:pt x="10332" y="820"/>
                    </a:cubicBezTo>
                    <a:lnTo>
                      <a:pt x="1611" y="820"/>
                    </a:lnTo>
                    <a:cubicBezTo>
                      <a:pt x="1010" y="820"/>
                      <a:pt x="477" y="492"/>
                      <a:pt x="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769501" y="1227448"/>
                <a:ext cx="471986" cy="320644"/>
              </a:xfrm>
              <a:custGeom>
                <a:rect b="b" l="l" r="r" t="t"/>
                <a:pathLst>
                  <a:path extrusionOk="0" h="8709" w="12817">
                    <a:moveTo>
                      <a:pt x="8162" y="861"/>
                    </a:moveTo>
                    <a:cubicBezTo>
                      <a:pt x="9813" y="861"/>
                      <a:pt x="11151" y="2212"/>
                      <a:pt x="11151" y="3864"/>
                    </a:cubicBezTo>
                    <a:cubicBezTo>
                      <a:pt x="11151" y="4246"/>
                      <a:pt x="11083" y="4628"/>
                      <a:pt x="10933" y="4996"/>
                    </a:cubicBezTo>
                    <a:lnTo>
                      <a:pt x="10756" y="5420"/>
                    </a:lnTo>
                    <a:lnTo>
                      <a:pt x="11178" y="5569"/>
                    </a:lnTo>
                    <a:cubicBezTo>
                      <a:pt x="11642" y="5747"/>
                      <a:pt x="11957" y="6184"/>
                      <a:pt x="11957" y="6676"/>
                    </a:cubicBezTo>
                    <a:cubicBezTo>
                      <a:pt x="11957" y="7317"/>
                      <a:pt x="11424" y="7849"/>
                      <a:pt x="10769" y="7849"/>
                    </a:cubicBezTo>
                    <a:lnTo>
                      <a:pt x="2048" y="7849"/>
                    </a:lnTo>
                    <a:cubicBezTo>
                      <a:pt x="1392" y="7849"/>
                      <a:pt x="860" y="7317"/>
                      <a:pt x="860" y="6676"/>
                    </a:cubicBezTo>
                    <a:cubicBezTo>
                      <a:pt x="860" y="6197"/>
                      <a:pt x="1147" y="5775"/>
                      <a:pt x="1569" y="5597"/>
                    </a:cubicBezTo>
                    <a:lnTo>
                      <a:pt x="1911" y="5447"/>
                    </a:lnTo>
                    <a:lnTo>
                      <a:pt x="1829" y="5092"/>
                    </a:lnTo>
                    <a:cubicBezTo>
                      <a:pt x="1775" y="4901"/>
                      <a:pt x="1760" y="4710"/>
                      <a:pt x="1760" y="4532"/>
                    </a:cubicBezTo>
                    <a:cubicBezTo>
                      <a:pt x="1760" y="3127"/>
                      <a:pt x="2894" y="1993"/>
                      <a:pt x="4299" y="1993"/>
                    </a:cubicBezTo>
                    <a:cubicBezTo>
                      <a:pt x="4627" y="1993"/>
                      <a:pt x="4969" y="2062"/>
                      <a:pt x="5269" y="2184"/>
                    </a:cubicBezTo>
                    <a:lnTo>
                      <a:pt x="5582" y="2321"/>
                    </a:lnTo>
                    <a:lnTo>
                      <a:pt x="5788" y="2048"/>
                    </a:lnTo>
                    <a:cubicBezTo>
                      <a:pt x="6361" y="1298"/>
                      <a:pt x="7220" y="861"/>
                      <a:pt x="8162" y="861"/>
                    </a:cubicBezTo>
                    <a:close/>
                    <a:moveTo>
                      <a:pt x="8162" y="1"/>
                    </a:moveTo>
                    <a:cubicBezTo>
                      <a:pt x="7056" y="1"/>
                      <a:pt x="6033" y="452"/>
                      <a:pt x="5296" y="1270"/>
                    </a:cubicBezTo>
                    <a:cubicBezTo>
                      <a:pt x="4982" y="1174"/>
                      <a:pt x="4641" y="1120"/>
                      <a:pt x="4299" y="1120"/>
                    </a:cubicBezTo>
                    <a:cubicBezTo>
                      <a:pt x="2416" y="1120"/>
                      <a:pt x="887" y="2649"/>
                      <a:pt x="887" y="4532"/>
                    </a:cubicBezTo>
                    <a:cubicBezTo>
                      <a:pt x="887" y="4669"/>
                      <a:pt x="901" y="4819"/>
                      <a:pt x="914" y="4956"/>
                    </a:cubicBezTo>
                    <a:cubicBezTo>
                      <a:pt x="341" y="5338"/>
                      <a:pt x="0" y="5979"/>
                      <a:pt x="0" y="6676"/>
                    </a:cubicBezTo>
                    <a:cubicBezTo>
                      <a:pt x="0" y="7795"/>
                      <a:pt x="914" y="8709"/>
                      <a:pt x="2048" y="8709"/>
                    </a:cubicBezTo>
                    <a:lnTo>
                      <a:pt x="10769" y="8709"/>
                    </a:lnTo>
                    <a:cubicBezTo>
                      <a:pt x="11902" y="8709"/>
                      <a:pt x="12816" y="7795"/>
                      <a:pt x="12816" y="6676"/>
                    </a:cubicBezTo>
                    <a:cubicBezTo>
                      <a:pt x="12816" y="5966"/>
                      <a:pt x="12448" y="5311"/>
                      <a:pt x="11875" y="4942"/>
                    </a:cubicBezTo>
                    <a:cubicBezTo>
                      <a:pt x="11970" y="4587"/>
                      <a:pt x="12025" y="4232"/>
                      <a:pt x="12025" y="3864"/>
                    </a:cubicBezTo>
                    <a:cubicBezTo>
                      <a:pt x="12025" y="1735"/>
                      <a:pt x="10292" y="1"/>
                      <a:pt x="81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32" name="Google Shape;832;p35"/>
            <p:cNvSpPr/>
            <p:nvPr/>
          </p:nvSpPr>
          <p:spPr>
            <a:xfrm>
              <a:off x="7748545" y="1491492"/>
              <a:ext cx="196502" cy="157025"/>
            </a:xfrm>
            <a:custGeom>
              <a:rect b="b" l="l" r="r" t="t"/>
              <a:pathLst>
                <a:path extrusionOk="0" h="5826" w="7290">
                  <a:moveTo>
                    <a:pt x="1931" y="1"/>
                  </a:moveTo>
                  <a:cubicBezTo>
                    <a:pt x="1076" y="1"/>
                    <a:pt x="248" y="702"/>
                    <a:pt x="83" y="1609"/>
                  </a:cubicBezTo>
                  <a:cubicBezTo>
                    <a:pt x="1" y="2045"/>
                    <a:pt x="69" y="2523"/>
                    <a:pt x="356" y="3001"/>
                  </a:cubicBezTo>
                  <a:cubicBezTo>
                    <a:pt x="874" y="3833"/>
                    <a:pt x="1843" y="4803"/>
                    <a:pt x="3645" y="5826"/>
                  </a:cubicBezTo>
                  <a:cubicBezTo>
                    <a:pt x="5446" y="4803"/>
                    <a:pt x="6429" y="3833"/>
                    <a:pt x="6935" y="3001"/>
                  </a:cubicBezTo>
                  <a:cubicBezTo>
                    <a:pt x="7221" y="2523"/>
                    <a:pt x="7289" y="2045"/>
                    <a:pt x="7221" y="1609"/>
                  </a:cubicBezTo>
                  <a:cubicBezTo>
                    <a:pt x="7055" y="702"/>
                    <a:pt x="6227" y="1"/>
                    <a:pt x="5373" y="1"/>
                  </a:cubicBezTo>
                  <a:cubicBezTo>
                    <a:pt x="4890" y="1"/>
                    <a:pt x="4398" y="225"/>
                    <a:pt x="4014" y="762"/>
                  </a:cubicBezTo>
                  <a:cubicBezTo>
                    <a:pt x="3754" y="1130"/>
                    <a:pt x="3645" y="1458"/>
                    <a:pt x="3645" y="1458"/>
                  </a:cubicBezTo>
                  <a:cubicBezTo>
                    <a:pt x="3645" y="1458"/>
                    <a:pt x="3550" y="1130"/>
                    <a:pt x="3290" y="762"/>
                  </a:cubicBezTo>
                  <a:cubicBezTo>
                    <a:pt x="2905" y="225"/>
                    <a:pt x="2414" y="1"/>
                    <a:pt x="1931" y="1"/>
                  </a:cubicBez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7750755" y="1491492"/>
              <a:ext cx="192432" cy="116570"/>
            </a:xfrm>
            <a:custGeom>
              <a:rect b="b" l="l" r="r" t="t"/>
              <a:pathLst>
                <a:path extrusionOk="0" h="4325" w="7139">
                  <a:moveTo>
                    <a:pt x="1849" y="1"/>
                  </a:moveTo>
                  <a:cubicBezTo>
                    <a:pt x="994" y="1"/>
                    <a:pt x="166" y="702"/>
                    <a:pt x="1" y="1609"/>
                  </a:cubicBezTo>
                  <a:cubicBezTo>
                    <a:pt x="14" y="3110"/>
                    <a:pt x="1611" y="4324"/>
                    <a:pt x="3563" y="4324"/>
                  </a:cubicBezTo>
                  <a:cubicBezTo>
                    <a:pt x="5528" y="4324"/>
                    <a:pt x="7111" y="3110"/>
                    <a:pt x="7139" y="1609"/>
                  </a:cubicBezTo>
                  <a:cubicBezTo>
                    <a:pt x="6973" y="702"/>
                    <a:pt x="6145" y="1"/>
                    <a:pt x="5291" y="1"/>
                  </a:cubicBezTo>
                  <a:cubicBezTo>
                    <a:pt x="4808" y="1"/>
                    <a:pt x="4316" y="225"/>
                    <a:pt x="3932" y="762"/>
                  </a:cubicBezTo>
                  <a:cubicBezTo>
                    <a:pt x="3672" y="1130"/>
                    <a:pt x="3563" y="1458"/>
                    <a:pt x="3563" y="1458"/>
                  </a:cubicBezTo>
                  <a:cubicBezTo>
                    <a:pt x="3563" y="1458"/>
                    <a:pt x="3468" y="1130"/>
                    <a:pt x="3208" y="762"/>
                  </a:cubicBezTo>
                  <a:cubicBezTo>
                    <a:pt x="2823" y="225"/>
                    <a:pt x="2332" y="1"/>
                    <a:pt x="1849" y="1"/>
                  </a:cubicBez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7736389" y="1479686"/>
              <a:ext cx="221166" cy="180609"/>
            </a:xfrm>
            <a:custGeom>
              <a:rect b="b" l="l" r="r" t="t"/>
              <a:pathLst>
                <a:path extrusionOk="0" h="6701" w="8205">
                  <a:moveTo>
                    <a:pt x="2376" y="873"/>
                  </a:moveTo>
                  <a:cubicBezTo>
                    <a:pt x="2758" y="873"/>
                    <a:pt x="3113" y="1077"/>
                    <a:pt x="3386" y="1459"/>
                  </a:cubicBezTo>
                  <a:cubicBezTo>
                    <a:pt x="3591" y="1746"/>
                    <a:pt x="3686" y="2033"/>
                    <a:pt x="3686" y="2033"/>
                  </a:cubicBezTo>
                  <a:cubicBezTo>
                    <a:pt x="3741" y="2211"/>
                    <a:pt x="3905" y="2333"/>
                    <a:pt x="4096" y="2333"/>
                  </a:cubicBezTo>
                  <a:cubicBezTo>
                    <a:pt x="4287" y="2333"/>
                    <a:pt x="4465" y="2211"/>
                    <a:pt x="4519" y="2033"/>
                  </a:cubicBezTo>
                  <a:cubicBezTo>
                    <a:pt x="4519" y="2033"/>
                    <a:pt x="4601" y="1746"/>
                    <a:pt x="4820" y="1459"/>
                  </a:cubicBezTo>
                  <a:cubicBezTo>
                    <a:pt x="5092" y="1073"/>
                    <a:pt x="5449" y="876"/>
                    <a:pt x="5845" y="876"/>
                  </a:cubicBezTo>
                  <a:cubicBezTo>
                    <a:pt x="5924" y="876"/>
                    <a:pt x="6006" y="884"/>
                    <a:pt x="6088" y="900"/>
                  </a:cubicBezTo>
                  <a:cubicBezTo>
                    <a:pt x="6662" y="1037"/>
                    <a:pt x="7140" y="1541"/>
                    <a:pt x="7235" y="2129"/>
                  </a:cubicBezTo>
                  <a:cubicBezTo>
                    <a:pt x="7304" y="2483"/>
                    <a:pt x="7222" y="2866"/>
                    <a:pt x="7017" y="3206"/>
                  </a:cubicBezTo>
                  <a:cubicBezTo>
                    <a:pt x="6485" y="4080"/>
                    <a:pt x="5502" y="4940"/>
                    <a:pt x="4096" y="5759"/>
                  </a:cubicBezTo>
                  <a:cubicBezTo>
                    <a:pt x="2690" y="4940"/>
                    <a:pt x="1721" y="4080"/>
                    <a:pt x="1189" y="3206"/>
                  </a:cubicBezTo>
                  <a:cubicBezTo>
                    <a:pt x="970" y="2851"/>
                    <a:pt x="889" y="2483"/>
                    <a:pt x="956" y="2129"/>
                  </a:cubicBezTo>
                  <a:cubicBezTo>
                    <a:pt x="1065" y="1528"/>
                    <a:pt x="1544" y="1037"/>
                    <a:pt x="2117" y="900"/>
                  </a:cubicBezTo>
                  <a:cubicBezTo>
                    <a:pt x="2199" y="886"/>
                    <a:pt x="2294" y="873"/>
                    <a:pt x="2376" y="873"/>
                  </a:cubicBezTo>
                  <a:close/>
                  <a:moveTo>
                    <a:pt x="2387" y="1"/>
                  </a:moveTo>
                  <a:cubicBezTo>
                    <a:pt x="2236" y="1"/>
                    <a:pt x="2081" y="18"/>
                    <a:pt x="1926" y="54"/>
                  </a:cubicBezTo>
                  <a:cubicBezTo>
                    <a:pt x="1025" y="258"/>
                    <a:pt x="274" y="1037"/>
                    <a:pt x="110" y="1965"/>
                  </a:cubicBezTo>
                  <a:cubicBezTo>
                    <a:pt x="1" y="2538"/>
                    <a:pt x="110" y="3124"/>
                    <a:pt x="438" y="3670"/>
                  </a:cubicBezTo>
                  <a:cubicBezTo>
                    <a:pt x="1080" y="4708"/>
                    <a:pt x="2239" y="5718"/>
                    <a:pt x="3891" y="6646"/>
                  </a:cubicBezTo>
                  <a:cubicBezTo>
                    <a:pt x="3946" y="6673"/>
                    <a:pt x="4028" y="6701"/>
                    <a:pt x="4096" y="6701"/>
                  </a:cubicBezTo>
                  <a:cubicBezTo>
                    <a:pt x="4177" y="6701"/>
                    <a:pt x="4246" y="6673"/>
                    <a:pt x="4314" y="6646"/>
                  </a:cubicBezTo>
                  <a:cubicBezTo>
                    <a:pt x="5966" y="5705"/>
                    <a:pt x="7126" y="4708"/>
                    <a:pt x="7754" y="3670"/>
                  </a:cubicBezTo>
                  <a:cubicBezTo>
                    <a:pt x="8081" y="3124"/>
                    <a:pt x="8205" y="2551"/>
                    <a:pt x="8095" y="1978"/>
                  </a:cubicBezTo>
                  <a:cubicBezTo>
                    <a:pt x="7932" y="1050"/>
                    <a:pt x="7180" y="258"/>
                    <a:pt x="6279" y="54"/>
                  </a:cubicBezTo>
                  <a:cubicBezTo>
                    <a:pt x="6121" y="18"/>
                    <a:pt x="5965" y="1"/>
                    <a:pt x="5812" y="1"/>
                  </a:cubicBezTo>
                  <a:cubicBezTo>
                    <a:pt x="5146" y="1"/>
                    <a:pt x="4542" y="333"/>
                    <a:pt x="4110" y="955"/>
                  </a:cubicBezTo>
                  <a:cubicBezTo>
                    <a:pt x="4110" y="955"/>
                    <a:pt x="4096" y="955"/>
                    <a:pt x="4096" y="968"/>
                  </a:cubicBezTo>
                  <a:lnTo>
                    <a:pt x="4096" y="955"/>
                  </a:lnTo>
                  <a:cubicBezTo>
                    <a:pt x="3652" y="333"/>
                    <a:pt x="3045" y="1"/>
                    <a:pt x="2387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604587" y="2077831"/>
              <a:ext cx="196502" cy="156756"/>
            </a:xfrm>
            <a:custGeom>
              <a:rect b="b" l="l" r="r" t="t"/>
              <a:pathLst>
                <a:path extrusionOk="0" h="5816" w="7290">
                  <a:moveTo>
                    <a:pt x="1925" y="1"/>
                  </a:moveTo>
                  <a:cubicBezTo>
                    <a:pt x="1073" y="1"/>
                    <a:pt x="247" y="698"/>
                    <a:pt x="82" y="1611"/>
                  </a:cubicBezTo>
                  <a:cubicBezTo>
                    <a:pt x="1" y="2035"/>
                    <a:pt x="68" y="2526"/>
                    <a:pt x="355" y="3003"/>
                  </a:cubicBezTo>
                  <a:cubicBezTo>
                    <a:pt x="874" y="3837"/>
                    <a:pt x="1843" y="4805"/>
                    <a:pt x="3644" y="5815"/>
                  </a:cubicBezTo>
                  <a:cubicBezTo>
                    <a:pt x="5446" y="4805"/>
                    <a:pt x="6429" y="3837"/>
                    <a:pt x="6934" y="3003"/>
                  </a:cubicBezTo>
                  <a:cubicBezTo>
                    <a:pt x="7220" y="2526"/>
                    <a:pt x="7289" y="2048"/>
                    <a:pt x="7220" y="1611"/>
                  </a:cubicBezTo>
                  <a:cubicBezTo>
                    <a:pt x="7055" y="704"/>
                    <a:pt x="6227" y="4"/>
                    <a:pt x="5372" y="4"/>
                  </a:cubicBezTo>
                  <a:cubicBezTo>
                    <a:pt x="4889" y="4"/>
                    <a:pt x="4398" y="228"/>
                    <a:pt x="4013" y="765"/>
                  </a:cubicBezTo>
                  <a:cubicBezTo>
                    <a:pt x="3754" y="1134"/>
                    <a:pt x="3644" y="1462"/>
                    <a:pt x="3644" y="1462"/>
                  </a:cubicBezTo>
                  <a:cubicBezTo>
                    <a:pt x="3644" y="1462"/>
                    <a:pt x="3535" y="1134"/>
                    <a:pt x="3289" y="765"/>
                  </a:cubicBezTo>
                  <a:cubicBezTo>
                    <a:pt x="2904" y="226"/>
                    <a:pt x="2410" y="1"/>
                    <a:pt x="1925" y="1"/>
                  </a:cubicBez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06797" y="2077831"/>
              <a:ext cx="192432" cy="116650"/>
            </a:xfrm>
            <a:custGeom>
              <a:rect b="b" l="l" r="r" t="t"/>
              <a:pathLst>
                <a:path extrusionOk="0" h="4328" w="7139">
                  <a:moveTo>
                    <a:pt x="1843" y="1"/>
                  </a:moveTo>
                  <a:cubicBezTo>
                    <a:pt x="991" y="1"/>
                    <a:pt x="165" y="698"/>
                    <a:pt x="0" y="1611"/>
                  </a:cubicBezTo>
                  <a:cubicBezTo>
                    <a:pt x="14" y="3113"/>
                    <a:pt x="1611" y="4328"/>
                    <a:pt x="3562" y="4328"/>
                  </a:cubicBezTo>
                  <a:cubicBezTo>
                    <a:pt x="5515" y="4328"/>
                    <a:pt x="7111" y="3113"/>
                    <a:pt x="7138" y="1611"/>
                  </a:cubicBezTo>
                  <a:cubicBezTo>
                    <a:pt x="6973" y="704"/>
                    <a:pt x="6145" y="4"/>
                    <a:pt x="5290" y="4"/>
                  </a:cubicBezTo>
                  <a:cubicBezTo>
                    <a:pt x="4807" y="4"/>
                    <a:pt x="4316" y="228"/>
                    <a:pt x="3931" y="765"/>
                  </a:cubicBezTo>
                  <a:cubicBezTo>
                    <a:pt x="3672" y="1134"/>
                    <a:pt x="3562" y="1462"/>
                    <a:pt x="3562" y="1462"/>
                  </a:cubicBezTo>
                  <a:cubicBezTo>
                    <a:pt x="3562" y="1462"/>
                    <a:pt x="3453" y="1134"/>
                    <a:pt x="3207" y="765"/>
                  </a:cubicBezTo>
                  <a:cubicBezTo>
                    <a:pt x="2822" y="226"/>
                    <a:pt x="2328" y="1"/>
                    <a:pt x="1843" y="1"/>
                  </a:cubicBez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592431" y="2066107"/>
              <a:ext cx="221166" cy="180231"/>
            </a:xfrm>
            <a:custGeom>
              <a:rect b="b" l="l" r="r" t="t"/>
              <a:pathLst>
                <a:path extrusionOk="0" h="6687" w="8205">
                  <a:moveTo>
                    <a:pt x="5823" y="870"/>
                  </a:moveTo>
                  <a:cubicBezTo>
                    <a:pt x="5909" y="870"/>
                    <a:pt x="5998" y="880"/>
                    <a:pt x="6088" y="900"/>
                  </a:cubicBezTo>
                  <a:cubicBezTo>
                    <a:pt x="6661" y="1036"/>
                    <a:pt x="7125" y="1542"/>
                    <a:pt x="7235" y="2128"/>
                  </a:cubicBezTo>
                  <a:cubicBezTo>
                    <a:pt x="7303" y="2483"/>
                    <a:pt x="7222" y="2852"/>
                    <a:pt x="7016" y="3207"/>
                  </a:cubicBezTo>
                  <a:cubicBezTo>
                    <a:pt x="6485" y="4081"/>
                    <a:pt x="5502" y="4940"/>
                    <a:pt x="4095" y="5759"/>
                  </a:cubicBezTo>
                  <a:cubicBezTo>
                    <a:pt x="2690" y="4940"/>
                    <a:pt x="1707" y="4081"/>
                    <a:pt x="1189" y="3207"/>
                  </a:cubicBezTo>
                  <a:cubicBezTo>
                    <a:pt x="970" y="2852"/>
                    <a:pt x="888" y="2483"/>
                    <a:pt x="956" y="2115"/>
                  </a:cubicBezTo>
                  <a:cubicBezTo>
                    <a:pt x="1065" y="1528"/>
                    <a:pt x="1544" y="1023"/>
                    <a:pt x="2117" y="900"/>
                  </a:cubicBezTo>
                  <a:cubicBezTo>
                    <a:pt x="2199" y="887"/>
                    <a:pt x="2294" y="872"/>
                    <a:pt x="2376" y="872"/>
                  </a:cubicBezTo>
                  <a:cubicBezTo>
                    <a:pt x="2758" y="872"/>
                    <a:pt x="3113" y="1078"/>
                    <a:pt x="3386" y="1446"/>
                  </a:cubicBezTo>
                  <a:cubicBezTo>
                    <a:pt x="3591" y="1746"/>
                    <a:pt x="3686" y="2033"/>
                    <a:pt x="3686" y="2033"/>
                  </a:cubicBezTo>
                  <a:cubicBezTo>
                    <a:pt x="3740" y="2210"/>
                    <a:pt x="3904" y="2333"/>
                    <a:pt x="4095" y="2333"/>
                  </a:cubicBezTo>
                  <a:cubicBezTo>
                    <a:pt x="4286" y="2333"/>
                    <a:pt x="4450" y="2210"/>
                    <a:pt x="4519" y="2033"/>
                  </a:cubicBezTo>
                  <a:cubicBezTo>
                    <a:pt x="4519" y="2019"/>
                    <a:pt x="4601" y="1746"/>
                    <a:pt x="4819" y="1446"/>
                  </a:cubicBezTo>
                  <a:cubicBezTo>
                    <a:pt x="5087" y="1067"/>
                    <a:pt x="5436" y="870"/>
                    <a:pt x="5823" y="870"/>
                  </a:cubicBezTo>
                  <a:close/>
                  <a:moveTo>
                    <a:pt x="2388" y="0"/>
                  </a:moveTo>
                  <a:cubicBezTo>
                    <a:pt x="2236" y="0"/>
                    <a:pt x="2082" y="18"/>
                    <a:pt x="1926" y="53"/>
                  </a:cubicBezTo>
                  <a:cubicBezTo>
                    <a:pt x="1025" y="259"/>
                    <a:pt x="274" y="1036"/>
                    <a:pt x="97" y="1964"/>
                  </a:cubicBezTo>
                  <a:cubicBezTo>
                    <a:pt x="1" y="2538"/>
                    <a:pt x="110" y="3125"/>
                    <a:pt x="437" y="3657"/>
                  </a:cubicBezTo>
                  <a:cubicBezTo>
                    <a:pt x="1079" y="4708"/>
                    <a:pt x="2239" y="5704"/>
                    <a:pt x="3877" y="6632"/>
                  </a:cubicBezTo>
                  <a:cubicBezTo>
                    <a:pt x="3946" y="6674"/>
                    <a:pt x="4028" y="6687"/>
                    <a:pt x="4095" y="6687"/>
                  </a:cubicBezTo>
                  <a:cubicBezTo>
                    <a:pt x="4177" y="6687"/>
                    <a:pt x="4246" y="6674"/>
                    <a:pt x="4314" y="6632"/>
                  </a:cubicBezTo>
                  <a:cubicBezTo>
                    <a:pt x="5966" y="5704"/>
                    <a:pt x="7112" y="4708"/>
                    <a:pt x="7753" y="3657"/>
                  </a:cubicBezTo>
                  <a:cubicBezTo>
                    <a:pt x="8081" y="3125"/>
                    <a:pt x="8204" y="2538"/>
                    <a:pt x="8095" y="1979"/>
                  </a:cubicBezTo>
                  <a:cubicBezTo>
                    <a:pt x="7931" y="1050"/>
                    <a:pt x="7180" y="259"/>
                    <a:pt x="6279" y="53"/>
                  </a:cubicBezTo>
                  <a:cubicBezTo>
                    <a:pt x="6121" y="18"/>
                    <a:pt x="5964" y="0"/>
                    <a:pt x="5811" y="0"/>
                  </a:cubicBezTo>
                  <a:cubicBezTo>
                    <a:pt x="5145" y="0"/>
                    <a:pt x="4542" y="331"/>
                    <a:pt x="4110" y="941"/>
                  </a:cubicBezTo>
                  <a:cubicBezTo>
                    <a:pt x="4110" y="954"/>
                    <a:pt x="4095" y="954"/>
                    <a:pt x="4095" y="954"/>
                  </a:cubicBezTo>
                  <a:lnTo>
                    <a:pt x="4082" y="941"/>
                  </a:lnTo>
                  <a:cubicBezTo>
                    <a:pt x="3649" y="331"/>
                    <a:pt x="3045" y="0"/>
                    <a:pt x="2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917437" y="3554244"/>
              <a:ext cx="196502" cy="157025"/>
            </a:xfrm>
            <a:custGeom>
              <a:rect b="b" l="l" r="r" t="t"/>
              <a:pathLst>
                <a:path extrusionOk="0" h="5826" w="7290">
                  <a:moveTo>
                    <a:pt x="1928" y="1"/>
                  </a:moveTo>
                  <a:cubicBezTo>
                    <a:pt x="1077" y="1"/>
                    <a:pt x="248" y="702"/>
                    <a:pt x="82" y="1609"/>
                  </a:cubicBezTo>
                  <a:cubicBezTo>
                    <a:pt x="0" y="2045"/>
                    <a:pt x="69" y="2523"/>
                    <a:pt x="355" y="3001"/>
                  </a:cubicBezTo>
                  <a:cubicBezTo>
                    <a:pt x="874" y="3833"/>
                    <a:pt x="1844" y="4816"/>
                    <a:pt x="3645" y="5826"/>
                  </a:cubicBezTo>
                  <a:cubicBezTo>
                    <a:pt x="5447" y="4816"/>
                    <a:pt x="6430" y="3833"/>
                    <a:pt x="6934" y="3001"/>
                  </a:cubicBezTo>
                  <a:cubicBezTo>
                    <a:pt x="7221" y="2523"/>
                    <a:pt x="7289" y="2045"/>
                    <a:pt x="7207" y="1622"/>
                  </a:cubicBezTo>
                  <a:cubicBezTo>
                    <a:pt x="7050" y="706"/>
                    <a:pt x="6218" y="1"/>
                    <a:pt x="5364" y="1"/>
                  </a:cubicBezTo>
                  <a:cubicBezTo>
                    <a:pt x="4882" y="1"/>
                    <a:pt x="4392" y="226"/>
                    <a:pt x="4013" y="762"/>
                  </a:cubicBezTo>
                  <a:cubicBezTo>
                    <a:pt x="3754" y="1130"/>
                    <a:pt x="3645" y="1458"/>
                    <a:pt x="3645" y="1458"/>
                  </a:cubicBezTo>
                  <a:cubicBezTo>
                    <a:pt x="3645" y="1458"/>
                    <a:pt x="3536" y="1130"/>
                    <a:pt x="3276" y="762"/>
                  </a:cubicBezTo>
                  <a:cubicBezTo>
                    <a:pt x="2897" y="225"/>
                    <a:pt x="2409" y="1"/>
                    <a:pt x="1928" y="1"/>
                  </a:cubicBez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919647" y="3554244"/>
              <a:ext cx="192081" cy="116570"/>
            </a:xfrm>
            <a:custGeom>
              <a:rect b="b" l="l" r="r" t="t"/>
              <a:pathLst>
                <a:path extrusionOk="0" h="4325" w="7126">
                  <a:moveTo>
                    <a:pt x="1846" y="1"/>
                  </a:moveTo>
                  <a:cubicBezTo>
                    <a:pt x="995" y="1"/>
                    <a:pt x="166" y="702"/>
                    <a:pt x="0" y="1609"/>
                  </a:cubicBezTo>
                  <a:cubicBezTo>
                    <a:pt x="14" y="3110"/>
                    <a:pt x="1611" y="4324"/>
                    <a:pt x="3563" y="4324"/>
                  </a:cubicBezTo>
                  <a:cubicBezTo>
                    <a:pt x="5515" y="4324"/>
                    <a:pt x="7112" y="3123"/>
                    <a:pt x="7125" y="1622"/>
                  </a:cubicBezTo>
                  <a:cubicBezTo>
                    <a:pt x="6968" y="706"/>
                    <a:pt x="6136" y="1"/>
                    <a:pt x="5282" y="1"/>
                  </a:cubicBezTo>
                  <a:cubicBezTo>
                    <a:pt x="4800" y="1"/>
                    <a:pt x="4310" y="226"/>
                    <a:pt x="3931" y="762"/>
                  </a:cubicBezTo>
                  <a:cubicBezTo>
                    <a:pt x="3672" y="1130"/>
                    <a:pt x="3563" y="1458"/>
                    <a:pt x="3563" y="1458"/>
                  </a:cubicBezTo>
                  <a:cubicBezTo>
                    <a:pt x="3563" y="1458"/>
                    <a:pt x="3454" y="1130"/>
                    <a:pt x="3194" y="762"/>
                  </a:cubicBezTo>
                  <a:cubicBezTo>
                    <a:pt x="2815" y="225"/>
                    <a:pt x="2327" y="1"/>
                    <a:pt x="1846" y="1"/>
                  </a:cubicBez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905308" y="3542573"/>
              <a:ext cx="221139" cy="180474"/>
            </a:xfrm>
            <a:custGeom>
              <a:rect b="b" l="l" r="r" t="t"/>
              <a:pathLst>
                <a:path extrusionOk="0" h="6696" w="8204">
                  <a:moveTo>
                    <a:pt x="2375" y="868"/>
                  </a:moveTo>
                  <a:cubicBezTo>
                    <a:pt x="2758" y="868"/>
                    <a:pt x="3113" y="1072"/>
                    <a:pt x="3385" y="1454"/>
                  </a:cubicBezTo>
                  <a:cubicBezTo>
                    <a:pt x="3590" y="1754"/>
                    <a:pt x="3686" y="2027"/>
                    <a:pt x="3686" y="2027"/>
                  </a:cubicBezTo>
                  <a:cubicBezTo>
                    <a:pt x="3740" y="2205"/>
                    <a:pt x="3904" y="2328"/>
                    <a:pt x="4095" y="2328"/>
                  </a:cubicBezTo>
                  <a:cubicBezTo>
                    <a:pt x="4286" y="2328"/>
                    <a:pt x="4450" y="2205"/>
                    <a:pt x="4518" y="2027"/>
                  </a:cubicBezTo>
                  <a:cubicBezTo>
                    <a:pt x="4518" y="2027"/>
                    <a:pt x="4600" y="1754"/>
                    <a:pt x="4818" y="1454"/>
                  </a:cubicBezTo>
                  <a:cubicBezTo>
                    <a:pt x="5086" y="1075"/>
                    <a:pt x="5435" y="878"/>
                    <a:pt x="5822" y="878"/>
                  </a:cubicBezTo>
                  <a:cubicBezTo>
                    <a:pt x="5909" y="878"/>
                    <a:pt x="5998" y="888"/>
                    <a:pt x="6088" y="908"/>
                  </a:cubicBezTo>
                  <a:cubicBezTo>
                    <a:pt x="6661" y="1032"/>
                    <a:pt x="7125" y="1536"/>
                    <a:pt x="7235" y="2123"/>
                  </a:cubicBezTo>
                  <a:cubicBezTo>
                    <a:pt x="7302" y="2491"/>
                    <a:pt x="7220" y="2861"/>
                    <a:pt x="7016" y="3201"/>
                  </a:cubicBezTo>
                  <a:cubicBezTo>
                    <a:pt x="6483" y="4075"/>
                    <a:pt x="5501" y="4935"/>
                    <a:pt x="4095" y="5754"/>
                  </a:cubicBezTo>
                  <a:cubicBezTo>
                    <a:pt x="2689" y="4935"/>
                    <a:pt x="1706" y="4075"/>
                    <a:pt x="1174" y="3215"/>
                  </a:cubicBezTo>
                  <a:cubicBezTo>
                    <a:pt x="969" y="2846"/>
                    <a:pt x="887" y="2491"/>
                    <a:pt x="956" y="2123"/>
                  </a:cubicBezTo>
                  <a:cubicBezTo>
                    <a:pt x="1065" y="1536"/>
                    <a:pt x="1542" y="1032"/>
                    <a:pt x="2116" y="908"/>
                  </a:cubicBezTo>
                  <a:cubicBezTo>
                    <a:pt x="2197" y="881"/>
                    <a:pt x="2279" y="868"/>
                    <a:pt x="2375" y="868"/>
                  </a:cubicBezTo>
                  <a:close/>
                  <a:moveTo>
                    <a:pt x="2374" y="0"/>
                  </a:moveTo>
                  <a:cubicBezTo>
                    <a:pt x="2227" y="0"/>
                    <a:pt x="2076" y="16"/>
                    <a:pt x="1924" y="49"/>
                  </a:cubicBezTo>
                  <a:cubicBezTo>
                    <a:pt x="1024" y="253"/>
                    <a:pt x="273" y="1045"/>
                    <a:pt x="95" y="1960"/>
                  </a:cubicBezTo>
                  <a:cubicBezTo>
                    <a:pt x="0" y="2533"/>
                    <a:pt x="110" y="3119"/>
                    <a:pt x="437" y="3665"/>
                  </a:cubicBezTo>
                  <a:cubicBezTo>
                    <a:pt x="1078" y="4703"/>
                    <a:pt x="2239" y="5713"/>
                    <a:pt x="3877" y="6641"/>
                  </a:cubicBezTo>
                  <a:cubicBezTo>
                    <a:pt x="3945" y="6668"/>
                    <a:pt x="4026" y="6695"/>
                    <a:pt x="4095" y="6695"/>
                  </a:cubicBezTo>
                  <a:cubicBezTo>
                    <a:pt x="4163" y="6695"/>
                    <a:pt x="4245" y="6668"/>
                    <a:pt x="4314" y="6641"/>
                  </a:cubicBezTo>
                  <a:cubicBezTo>
                    <a:pt x="5965" y="5713"/>
                    <a:pt x="7111" y="4703"/>
                    <a:pt x="7753" y="3665"/>
                  </a:cubicBezTo>
                  <a:cubicBezTo>
                    <a:pt x="8081" y="3134"/>
                    <a:pt x="8203" y="2546"/>
                    <a:pt x="8094" y="1973"/>
                  </a:cubicBezTo>
                  <a:cubicBezTo>
                    <a:pt x="7930" y="1045"/>
                    <a:pt x="7180" y="253"/>
                    <a:pt x="6279" y="49"/>
                  </a:cubicBezTo>
                  <a:cubicBezTo>
                    <a:pt x="6125" y="16"/>
                    <a:pt x="5973" y="0"/>
                    <a:pt x="5823" y="0"/>
                  </a:cubicBezTo>
                  <a:cubicBezTo>
                    <a:pt x="5153" y="0"/>
                    <a:pt x="4544" y="325"/>
                    <a:pt x="4108" y="950"/>
                  </a:cubicBezTo>
                  <a:cubicBezTo>
                    <a:pt x="4095" y="950"/>
                    <a:pt x="4095" y="950"/>
                    <a:pt x="4095" y="963"/>
                  </a:cubicBezTo>
                  <a:cubicBezTo>
                    <a:pt x="4095" y="950"/>
                    <a:pt x="4095" y="950"/>
                    <a:pt x="4081" y="950"/>
                  </a:cubicBezTo>
                  <a:cubicBezTo>
                    <a:pt x="3646" y="325"/>
                    <a:pt x="3037" y="0"/>
                    <a:pt x="2374" y="0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1" name="Google Shape;84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293" y="2290202"/>
            <a:ext cx="5234705" cy="2853299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35"/>
          <p:cNvSpPr/>
          <p:nvPr/>
        </p:nvSpPr>
        <p:spPr>
          <a:xfrm rot="-2646552">
            <a:off x="6074079" y="3106287"/>
            <a:ext cx="477567" cy="25310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3" name="Google Shape;84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2132" y="2768012"/>
            <a:ext cx="456806" cy="50858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35"/>
          <p:cNvSpPr/>
          <p:nvPr/>
        </p:nvSpPr>
        <p:spPr>
          <a:xfrm rot="-2646552">
            <a:off x="6170942" y="3779601"/>
            <a:ext cx="477567" cy="25310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35"/>
          <p:cNvSpPr/>
          <p:nvPr/>
        </p:nvSpPr>
        <p:spPr>
          <a:xfrm rot="-2646552">
            <a:off x="6170942" y="4483162"/>
            <a:ext cx="477567" cy="25310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6" name="Google Shape;84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635" y="4126567"/>
            <a:ext cx="400305" cy="50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174" y="3424351"/>
            <a:ext cx="456806" cy="508584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35"/>
          <p:cNvSpPr txBox="1"/>
          <p:nvPr/>
        </p:nvSpPr>
        <p:spPr>
          <a:xfrm>
            <a:off x="7069449" y="2842262"/>
            <a:ext cx="627300" cy="4002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Full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9" name="Google Shape;849;p35"/>
          <p:cNvSpPr txBox="1"/>
          <p:nvPr/>
        </p:nvSpPr>
        <p:spPr>
          <a:xfrm>
            <a:off x="7045680" y="3538233"/>
            <a:ext cx="627300" cy="4002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Full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0" name="Google Shape;850;p35"/>
          <p:cNvSpPr txBox="1"/>
          <p:nvPr/>
        </p:nvSpPr>
        <p:spPr>
          <a:xfrm>
            <a:off x="6998938" y="4234186"/>
            <a:ext cx="590400" cy="615600"/>
          </a:xfrm>
          <a:prstGeom prst="rect">
            <a:avLst/>
          </a:prstGeom>
          <a:solidFill>
            <a:srgbClr val="FEE97D"/>
          </a:solidFill>
          <a:ln cap="flat" cmpd="sng" w="952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Half Full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1" name="Google Shape;851;p35"/>
          <p:cNvSpPr txBox="1"/>
          <p:nvPr/>
        </p:nvSpPr>
        <p:spPr>
          <a:xfrm>
            <a:off x="533400" y="428625"/>
            <a:ext cx="349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Software feature 1: Map display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2" name="Google Shape;852;p35"/>
          <p:cNvSpPr txBox="1"/>
          <p:nvPr/>
        </p:nvSpPr>
        <p:spPr>
          <a:xfrm>
            <a:off x="704850" y="1066800"/>
            <a:ext cx="359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Guides students to available trash cans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36"/>
          <p:cNvSpPr/>
          <p:nvPr/>
        </p:nvSpPr>
        <p:spPr>
          <a:xfrm>
            <a:off x="-47625" y="0"/>
            <a:ext cx="91917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8" name="Google Shape;8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5224" y="506751"/>
            <a:ext cx="1310838" cy="129267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36"/>
          <p:cNvSpPr txBox="1"/>
          <p:nvPr/>
        </p:nvSpPr>
        <p:spPr>
          <a:xfrm>
            <a:off x="533400" y="428625"/>
            <a:ext cx="349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Software feature 2: Admin access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0" name="Google Shape;860;p36"/>
          <p:cNvSpPr txBox="1"/>
          <p:nvPr/>
        </p:nvSpPr>
        <p:spPr>
          <a:xfrm>
            <a:off x="704850" y="1066800"/>
            <a:ext cx="3591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unique QR code for each trash can let admin unlock the trash can to collect the trash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61" name="Google Shape;861;p36"/>
          <p:cNvPicPr preferRelativeResize="0"/>
          <p:nvPr/>
        </p:nvPicPr>
        <p:blipFill rotWithShape="1">
          <a:blip r:embed="rId4">
            <a:alphaModFix/>
          </a:blip>
          <a:srcRect b="0" l="1642" r="0" t="0"/>
          <a:stretch/>
        </p:blipFill>
        <p:spPr>
          <a:xfrm>
            <a:off x="5979100" y="2867025"/>
            <a:ext cx="2583075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36"/>
          <p:cNvSpPr/>
          <p:nvPr/>
        </p:nvSpPr>
        <p:spPr>
          <a:xfrm>
            <a:off x="7096125" y="2095500"/>
            <a:ext cx="333300" cy="499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3" name="Google Shape;86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1429" y="1898112"/>
            <a:ext cx="1464426" cy="316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7"/>
          <p:cNvSpPr/>
          <p:nvPr/>
        </p:nvSpPr>
        <p:spPr>
          <a:xfrm>
            <a:off x="-47625" y="0"/>
            <a:ext cx="91917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37"/>
          <p:cNvSpPr txBox="1"/>
          <p:nvPr/>
        </p:nvSpPr>
        <p:spPr>
          <a:xfrm>
            <a:off x="533400" y="428625"/>
            <a:ext cx="38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Software feature 3: Data Visualization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0" name="Google Shape;870;p37"/>
          <p:cNvSpPr txBox="1"/>
          <p:nvPr/>
        </p:nvSpPr>
        <p:spPr>
          <a:xfrm>
            <a:off x="704850" y="1066800"/>
            <a:ext cx="359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Show state of each trash can at any time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1" name="Google Shape;8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800" y="1285875"/>
            <a:ext cx="4168625" cy="24765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2" name="Google Shape;872;p37"/>
          <p:cNvSpPr/>
          <p:nvPr/>
        </p:nvSpPr>
        <p:spPr>
          <a:xfrm>
            <a:off x="5048250" y="2571750"/>
            <a:ext cx="342900" cy="362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37"/>
          <p:cNvSpPr/>
          <p:nvPr/>
        </p:nvSpPr>
        <p:spPr>
          <a:xfrm>
            <a:off x="7515225" y="2828925"/>
            <a:ext cx="342900" cy="362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37"/>
          <p:cNvSpPr/>
          <p:nvPr/>
        </p:nvSpPr>
        <p:spPr>
          <a:xfrm>
            <a:off x="8343900" y="2686050"/>
            <a:ext cx="342900" cy="362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5" name="Google Shape;8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9225" y="3316413"/>
            <a:ext cx="1905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225" y="2649500"/>
            <a:ext cx="1905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9225" y="2015963"/>
            <a:ext cx="19050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37"/>
          <p:cNvSpPr txBox="1"/>
          <p:nvPr/>
        </p:nvSpPr>
        <p:spPr>
          <a:xfrm>
            <a:off x="1683850" y="2015975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Almost full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9" name="Google Shape;879;p37"/>
          <p:cNvSpPr txBox="1"/>
          <p:nvPr/>
        </p:nvSpPr>
        <p:spPr>
          <a:xfrm>
            <a:off x="1683850" y="2616088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Full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0" name="Google Shape;880;p37"/>
          <p:cNvSpPr txBox="1"/>
          <p:nvPr/>
        </p:nvSpPr>
        <p:spPr>
          <a:xfrm>
            <a:off x="1683850" y="3283013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Empty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8"/>
          <p:cNvSpPr txBox="1"/>
          <p:nvPr>
            <p:ph type="title"/>
          </p:nvPr>
        </p:nvSpPr>
        <p:spPr>
          <a:xfrm>
            <a:off x="1412100" y="2050200"/>
            <a:ext cx="6319800" cy="10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Let’s Do a Demo!</a:t>
            </a:r>
            <a:endParaRPr sz="6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9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Applications</a:t>
            </a:r>
            <a:endParaRPr/>
          </a:p>
        </p:txBody>
      </p:sp>
      <p:sp>
        <p:nvSpPr>
          <p:cNvPr id="891" name="Google Shape;891;p39"/>
          <p:cNvSpPr txBox="1"/>
          <p:nvPr>
            <p:ph idx="1" type="body"/>
          </p:nvPr>
        </p:nvSpPr>
        <p:spPr>
          <a:xfrm>
            <a:off x="9704825" y="-2849425"/>
            <a:ext cx="77175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Vectors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◂ </a:t>
            </a:r>
            <a:r>
              <a:rPr lang="en">
                <a:uFill>
                  <a:noFill/>
                </a:uFill>
                <a:hlinkClick r:id="rId3"/>
              </a:rPr>
              <a:t>Onboarding app theme for recycle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◂ </a:t>
            </a:r>
            <a:r>
              <a:rPr lang="en">
                <a:uFill>
                  <a:noFill/>
                </a:uFill>
                <a:hlinkClick r:id="rId4"/>
              </a:rPr>
              <a:t>Upcycle onboarding app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◂ </a:t>
            </a:r>
            <a:r>
              <a:rPr lang="en">
                <a:uFill>
                  <a:noFill/>
                </a:uFill>
                <a:hlinkClick r:id="rId5"/>
              </a:rPr>
              <a:t>Recycle onboarding app screens set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Photos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◂ </a:t>
            </a:r>
            <a:r>
              <a:rPr lang="en">
                <a:uFill>
                  <a:noFill/>
                </a:uFill>
                <a:hlinkClick r:id="rId6"/>
              </a:rPr>
              <a:t>Hazardous waste to nature cans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◂ </a:t>
            </a:r>
            <a:r>
              <a:rPr lang="en">
                <a:uFill>
                  <a:noFill/>
                </a:uFill>
                <a:hlinkClick r:id="rId7"/>
              </a:rPr>
              <a:t>Set of cartoon glasses and forks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892" name="Google Shape;892;p39"/>
          <p:cNvGrpSpPr/>
          <p:nvPr/>
        </p:nvGrpSpPr>
        <p:grpSpPr>
          <a:xfrm>
            <a:off x="1651050" y="2601500"/>
            <a:ext cx="2139677" cy="1698480"/>
            <a:chOff x="1384300" y="1331531"/>
            <a:chExt cx="2139677" cy="1698480"/>
          </a:xfrm>
        </p:grpSpPr>
        <p:sp>
          <p:nvSpPr>
            <p:cNvPr id="893" name="Google Shape;893;p39"/>
            <p:cNvSpPr/>
            <p:nvPr/>
          </p:nvSpPr>
          <p:spPr>
            <a:xfrm>
              <a:off x="1676374" y="2009471"/>
              <a:ext cx="16104" cy="87392"/>
            </a:xfrm>
            <a:custGeom>
              <a:rect b="b" l="l" r="r" t="t"/>
              <a:pathLst>
                <a:path extrusionOk="0" fill="none" h="2925" w="539">
                  <a:moveTo>
                    <a:pt x="538" y="1"/>
                  </a:moveTo>
                  <a:lnTo>
                    <a:pt x="0" y="2925"/>
                  </a:lnTo>
                </a:path>
              </a:pathLst>
            </a:custGeom>
            <a:noFill/>
            <a:ln cap="rnd" cmpd="sng" w="12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1640728" y="2045117"/>
              <a:ext cx="87392" cy="16104"/>
            </a:xfrm>
            <a:custGeom>
              <a:rect b="b" l="l" r="r" t="t"/>
              <a:pathLst>
                <a:path extrusionOk="0" fill="none" h="539" w="2925">
                  <a:moveTo>
                    <a:pt x="2924" y="539"/>
                  </a:moveTo>
                  <a:lnTo>
                    <a:pt x="0" y="1"/>
                  </a:lnTo>
                </a:path>
              </a:pathLst>
            </a:custGeom>
            <a:noFill/>
            <a:ln cap="rnd" cmpd="sng" w="12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2903265" y="1395414"/>
              <a:ext cx="16104" cy="87362"/>
            </a:xfrm>
            <a:custGeom>
              <a:rect b="b" l="l" r="r" t="t"/>
              <a:pathLst>
                <a:path extrusionOk="0" fill="none" h="2924" w="539">
                  <a:moveTo>
                    <a:pt x="539" y="0"/>
                  </a:moveTo>
                  <a:lnTo>
                    <a:pt x="0" y="2924"/>
                  </a:lnTo>
                </a:path>
              </a:pathLst>
            </a:custGeom>
            <a:noFill/>
            <a:ln cap="rnd" cmpd="sng" w="12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2867618" y="1431031"/>
              <a:ext cx="87392" cy="16134"/>
            </a:xfrm>
            <a:custGeom>
              <a:rect b="b" l="l" r="r" t="t"/>
              <a:pathLst>
                <a:path extrusionOk="0" fill="none" h="540" w="2925">
                  <a:moveTo>
                    <a:pt x="2924" y="539"/>
                  </a:moveTo>
                  <a:lnTo>
                    <a:pt x="1" y="1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3405363" y="2252960"/>
              <a:ext cx="118614" cy="532686"/>
            </a:xfrm>
            <a:custGeom>
              <a:rect b="b" l="l" r="r" t="t"/>
              <a:pathLst>
                <a:path extrusionOk="0" fill="none" h="17829" w="3970">
                  <a:moveTo>
                    <a:pt x="1" y="17829"/>
                  </a:moveTo>
                  <a:cubicBezTo>
                    <a:pt x="3400" y="12973"/>
                    <a:pt x="3970" y="6091"/>
                    <a:pt x="919" y="1"/>
                  </a:cubicBez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3336460" y="2814370"/>
              <a:ext cx="52226" cy="42486"/>
            </a:xfrm>
            <a:custGeom>
              <a:rect b="b" l="l" r="r" t="t"/>
              <a:pathLst>
                <a:path extrusionOk="0" h="1422" w="1748">
                  <a:moveTo>
                    <a:pt x="866" y="1"/>
                  </a:moveTo>
                  <a:cubicBezTo>
                    <a:pt x="378" y="1"/>
                    <a:pt x="1" y="532"/>
                    <a:pt x="238" y="1024"/>
                  </a:cubicBezTo>
                  <a:cubicBezTo>
                    <a:pt x="359" y="1275"/>
                    <a:pt x="612" y="1422"/>
                    <a:pt x="873" y="1422"/>
                  </a:cubicBezTo>
                  <a:cubicBezTo>
                    <a:pt x="976" y="1422"/>
                    <a:pt x="1079" y="1399"/>
                    <a:pt x="1177" y="1352"/>
                  </a:cubicBezTo>
                  <a:cubicBezTo>
                    <a:pt x="1747" y="1077"/>
                    <a:pt x="1695" y="254"/>
                    <a:pt x="1103" y="43"/>
                  </a:cubicBezTo>
                  <a:cubicBezTo>
                    <a:pt x="1023" y="14"/>
                    <a:pt x="943" y="1"/>
                    <a:pt x="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1894944" y="2098751"/>
              <a:ext cx="829758" cy="871377"/>
            </a:xfrm>
            <a:custGeom>
              <a:rect b="b" l="l" r="r" t="t"/>
              <a:pathLst>
                <a:path extrusionOk="0" h="29165" w="27772">
                  <a:moveTo>
                    <a:pt x="6650" y="0"/>
                  </a:moveTo>
                  <a:cubicBezTo>
                    <a:pt x="5626" y="42"/>
                    <a:pt x="4803" y="855"/>
                    <a:pt x="4761" y="1879"/>
                  </a:cubicBezTo>
                  <a:cubicBezTo>
                    <a:pt x="4550" y="6492"/>
                    <a:pt x="3726" y="18863"/>
                    <a:pt x="560" y="26410"/>
                  </a:cubicBezTo>
                  <a:cubicBezTo>
                    <a:pt x="0" y="27708"/>
                    <a:pt x="950" y="29154"/>
                    <a:pt x="2365" y="29165"/>
                  </a:cubicBezTo>
                  <a:lnTo>
                    <a:pt x="25407" y="29165"/>
                  </a:lnTo>
                  <a:cubicBezTo>
                    <a:pt x="26822" y="29154"/>
                    <a:pt x="27772" y="27708"/>
                    <a:pt x="27202" y="26410"/>
                  </a:cubicBezTo>
                  <a:cubicBezTo>
                    <a:pt x="24035" y="18863"/>
                    <a:pt x="23212" y="6492"/>
                    <a:pt x="23011" y="1879"/>
                  </a:cubicBezTo>
                  <a:cubicBezTo>
                    <a:pt x="22969" y="855"/>
                    <a:pt x="22146" y="42"/>
                    <a:pt x="21122" y="0"/>
                  </a:cubicBezTo>
                  <a:close/>
                </a:path>
              </a:pathLst>
            </a:custGeom>
            <a:solidFill>
              <a:srgbClr val="FBFBFB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1834049" y="2683168"/>
              <a:ext cx="940185" cy="160233"/>
            </a:xfrm>
            <a:custGeom>
              <a:rect b="b" l="l" r="r" t="t"/>
              <a:pathLst>
                <a:path extrusionOk="0" h="5363" w="31468">
                  <a:moveTo>
                    <a:pt x="1" y="0"/>
                  </a:moveTo>
                  <a:lnTo>
                    <a:pt x="1" y="5363"/>
                  </a:lnTo>
                  <a:lnTo>
                    <a:pt x="31467" y="5363"/>
                  </a:lnTo>
                  <a:lnTo>
                    <a:pt x="31467" y="0"/>
                  </a:lnTo>
                  <a:close/>
                </a:path>
              </a:pathLst>
            </a:custGeom>
            <a:solidFill>
              <a:srgbClr val="FBFBFB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1894944" y="2098751"/>
              <a:ext cx="829758" cy="871377"/>
            </a:xfrm>
            <a:custGeom>
              <a:rect b="b" l="l" r="r" t="t"/>
              <a:pathLst>
                <a:path extrusionOk="0" fill="none" h="29165" w="27772">
                  <a:moveTo>
                    <a:pt x="21122" y="0"/>
                  </a:moveTo>
                  <a:cubicBezTo>
                    <a:pt x="22146" y="42"/>
                    <a:pt x="22969" y="855"/>
                    <a:pt x="23011" y="1879"/>
                  </a:cubicBezTo>
                  <a:cubicBezTo>
                    <a:pt x="23212" y="6492"/>
                    <a:pt x="24035" y="18863"/>
                    <a:pt x="27202" y="26410"/>
                  </a:cubicBezTo>
                  <a:cubicBezTo>
                    <a:pt x="27772" y="27708"/>
                    <a:pt x="26822" y="29154"/>
                    <a:pt x="25407" y="29165"/>
                  </a:cubicBezTo>
                  <a:lnTo>
                    <a:pt x="2365" y="29165"/>
                  </a:lnTo>
                  <a:cubicBezTo>
                    <a:pt x="950" y="29154"/>
                    <a:pt x="0" y="27708"/>
                    <a:pt x="560" y="26410"/>
                  </a:cubicBezTo>
                  <a:cubicBezTo>
                    <a:pt x="3726" y="18863"/>
                    <a:pt x="4550" y="6492"/>
                    <a:pt x="4761" y="1879"/>
                  </a:cubicBezTo>
                  <a:cubicBezTo>
                    <a:pt x="4803" y="855"/>
                    <a:pt x="5626" y="42"/>
                    <a:pt x="6650" y="0"/>
                  </a:cubicBezTo>
                  <a:close/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2050110" y="1490790"/>
              <a:ext cx="759456" cy="497849"/>
            </a:xfrm>
            <a:custGeom>
              <a:rect b="b" l="l" r="r" t="t"/>
              <a:pathLst>
                <a:path extrusionOk="0" h="16663" w="25419">
                  <a:moveTo>
                    <a:pt x="18964" y="1"/>
                  </a:moveTo>
                  <a:cubicBezTo>
                    <a:pt x="16828" y="1"/>
                    <a:pt x="14787" y="1161"/>
                    <a:pt x="13733" y="3141"/>
                  </a:cubicBezTo>
                  <a:cubicBezTo>
                    <a:pt x="12812" y="2185"/>
                    <a:pt x="11563" y="1677"/>
                    <a:pt x="10292" y="1677"/>
                  </a:cubicBezTo>
                  <a:cubicBezTo>
                    <a:pt x="9640" y="1677"/>
                    <a:pt x="8983" y="1810"/>
                    <a:pt x="8361" y="2086"/>
                  </a:cubicBezTo>
                  <a:cubicBezTo>
                    <a:pt x="6524" y="2888"/>
                    <a:pt x="5384" y="4756"/>
                    <a:pt x="5500" y="6751"/>
                  </a:cubicBezTo>
                  <a:cubicBezTo>
                    <a:pt x="2122" y="6952"/>
                    <a:pt x="0" y="10478"/>
                    <a:pt x="1415" y="13549"/>
                  </a:cubicBezTo>
                  <a:cubicBezTo>
                    <a:pt x="2244" y="15363"/>
                    <a:pt x="4001" y="16345"/>
                    <a:pt x="5783" y="16345"/>
                  </a:cubicBezTo>
                  <a:cubicBezTo>
                    <a:pt x="7019" y="16345"/>
                    <a:pt x="8267" y="15873"/>
                    <a:pt x="9226" y="14879"/>
                  </a:cubicBezTo>
                  <a:cubicBezTo>
                    <a:pt x="10435" y="16100"/>
                    <a:pt x="11963" y="16663"/>
                    <a:pt x="13471" y="16663"/>
                  </a:cubicBezTo>
                  <a:cubicBezTo>
                    <a:pt x="16071" y="16663"/>
                    <a:pt x="18610" y="14987"/>
                    <a:pt x="19338" y="12114"/>
                  </a:cubicBezTo>
                  <a:cubicBezTo>
                    <a:pt x="19359" y="12008"/>
                    <a:pt x="19370" y="11913"/>
                    <a:pt x="19391" y="11808"/>
                  </a:cubicBezTo>
                  <a:cubicBezTo>
                    <a:pt x="21924" y="11618"/>
                    <a:pt x="24057" y="9834"/>
                    <a:pt x="24690" y="7374"/>
                  </a:cubicBezTo>
                  <a:cubicBezTo>
                    <a:pt x="25418" y="4471"/>
                    <a:pt x="23877" y="1474"/>
                    <a:pt x="21091" y="397"/>
                  </a:cubicBezTo>
                  <a:cubicBezTo>
                    <a:pt x="20393" y="129"/>
                    <a:pt x="19673" y="1"/>
                    <a:pt x="18964" y="1"/>
                  </a:cubicBezTo>
                  <a:close/>
                </a:path>
              </a:pathLst>
            </a:custGeom>
            <a:solidFill>
              <a:srgbClr val="FBFBFB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2675551" y="1830970"/>
              <a:ext cx="560771" cy="707708"/>
            </a:xfrm>
            <a:custGeom>
              <a:rect b="b" l="l" r="r" t="t"/>
              <a:pathLst>
                <a:path extrusionOk="0" h="23687" w="18769">
                  <a:moveTo>
                    <a:pt x="5827" y="0"/>
                  </a:moveTo>
                  <a:cubicBezTo>
                    <a:pt x="5109" y="0"/>
                    <a:pt x="4529" y="591"/>
                    <a:pt x="4539" y="1309"/>
                  </a:cubicBezTo>
                  <a:lnTo>
                    <a:pt x="4624" y="9163"/>
                  </a:lnTo>
                  <a:lnTo>
                    <a:pt x="1172" y="9163"/>
                  </a:lnTo>
                  <a:cubicBezTo>
                    <a:pt x="444" y="9163"/>
                    <a:pt x="0" y="9965"/>
                    <a:pt x="391" y="10577"/>
                  </a:cubicBezTo>
                  <a:lnTo>
                    <a:pt x="8614" y="23275"/>
                  </a:lnTo>
                  <a:cubicBezTo>
                    <a:pt x="8798" y="23550"/>
                    <a:pt x="9091" y="23687"/>
                    <a:pt x="9384" y="23687"/>
                  </a:cubicBezTo>
                  <a:cubicBezTo>
                    <a:pt x="9677" y="23687"/>
                    <a:pt x="9970" y="23550"/>
                    <a:pt x="10155" y="23275"/>
                  </a:cubicBezTo>
                  <a:lnTo>
                    <a:pt x="18377" y="10577"/>
                  </a:lnTo>
                  <a:cubicBezTo>
                    <a:pt x="18768" y="9965"/>
                    <a:pt x="18335" y="9152"/>
                    <a:pt x="17607" y="9152"/>
                  </a:cubicBezTo>
                  <a:lnTo>
                    <a:pt x="14145" y="9152"/>
                  </a:lnTo>
                  <a:lnTo>
                    <a:pt x="14060" y="1278"/>
                  </a:lnTo>
                  <a:cubicBezTo>
                    <a:pt x="14050" y="570"/>
                    <a:pt x="13480" y="0"/>
                    <a:pt x="12772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24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2282872" y="2374391"/>
              <a:ext cx="58052" cy="49507"/>
            </a:xfrm>
            <a:custGeom>
              <a:rect b="b" l="l" r="r" t="t"/>
              <a:pathLst>
                <a:path extrusionOk="0" h="1657" w="1943">
                  <a:moveTo>
                    <a:pt x="1109" y="1"/>
                  </a:moveTo>
                  <a:cubicBezTo>
                    <a:pt x="370" y="1"/>
                    <a:pt x="1" y="887"/>
                    <a:pt x="528" y="1415"/>
                  </a:cubicBezTo>
                  <a:cubicBezTo>
                    <a:pt x="695" y="1581"/>
                    <a:pt x="901" y="1656"/>
                    <a:pt x="1103" y="1656"/>
                  </a:cubicBezTo>
                  <a:cubicBezTo>
                    <a:pt x="1530" y="1656"/>
                    <a:pt x="1943" y="1325"/>
                    <a:pt x="1943" y="824"/>
                  </a:cubicBezTo>
                  <a:cubicBezTo>
                    <a:pt x="1943" y="370"/>
                    <a:pt x="1563" y="1"/>
                    <a:pt x="1109" y="1"/>
                  </a:cubicBezTo>
                  <a:close/>
                </a:path>
              </a:pathLst>
            </a:custGeom>
            <a:solidFill>
              <a:srgbClr val="FBFBFB"/>
            </a:solidFill>
            <a:ln cap="rnd" cmpd="sng" w="134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2255114" y="2445684"/>
              <a:ext cx="118285" cy="102211"/>
            </a:xfrm>
            <a:custGeom>
              <a:rect b="b" l="l" r="r" t="t"/>
              <a:pathLst>
                <a:path extrusionOk="0" h="3421" w="3959">
                  <a:moveTo>
                    <a:pt x="1975" y="0"/>
                  </a:moveTo>
                  <a:lnTo>
                    <a:pt x="1" y="3420"/>
                  </a:lnTo>
                  <a:lnTo>
                    <a:pt x="3959" y="3420"/>
                  </a:lnTo>
                  <a:lnTo>
                    <a:pt x="1975" y="0"/>
                  </a:lnTo>
                  <a:close/>
                </a:path>
              </a:pathLst>
            </a:custGeom>
            <a:solidFill>
              <a:schemeClr val="accent4"/>
            </a:solidFill>
            <a:ln cap="rnd" cmpd="sng" w="134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2143454" y="2289862"/>
              <a:ext cx="118315" cy="102540"/>
            </a:xfrm>
            <a:custGeom>
              <a:rect b="b" l="l" r="r" t="t"/>
              <a:pathLst>
                <a:path extrusionOk="0" h="3432" w="3960">
                  <a:moveTo>
                    <a:pt x="1975" y="1"/>
                  </a:moveTo>
                  <a:lnTo>
                    <a:pt x="1" y="3431"/>
                  </a:lnTo>
                  <a:lnTo>
                    <a:pt x="3959" y="3431"/>
                  </a:lnTo>
                  <a:lnTo>
                    <a:pt x="1975" y="1"/>
                  </a:lnTo>
                  <a:close/>
                </a:path>
              </a:pathLst>
            </a:custGeom>
            <a:solidFill>
              <a:schemeClr val="accent4"/>
            </a:solidFill>
            <a:ln cap="rnd" cmpd="sng" w="134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2369613" y="2291774"/>
              <a:ext cx="118285" cy="102510"/>
            </a:xfrm>
            <a:custGeom>
              <a:rect b="b" l="l" r="r" t="t"/>
              <a:pathLst>
                <a:path extrusionOk="0" h="3431" w="3959">
                  <a:moveTo>
                    <a:pt x="1985" y="0"/>
                  </a:moveTo>
                  <a:lnTo>
                    <a:pt x="0" y="3431"/>
                  </a:lnTo>
                  <a:lnTo>
                    <a:pt x="3959" y="3431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4"/>
            </a:solidFill>
            <a:ln cap="rnd" cmpd="sng" w="134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1665946" y="1331531"/>
              <a:ext cx="493606" cy="445772"/>
            </a:xfrm>
            <a:custGeom>
              <a:rect b="b" l="l" r="r" t="t"/>
              <a:pathLst>
                <a:path extrusionOk="0" h="14920" w="16521">
                  <a:moveTo>
                    <a:pt x="10366" y="0"/>
                  </a:moveTo>
                  <a:cubicBezTo>
                    <a:pt x="7630" y="0"/>
                    <a:pt x="5241" y="2256"/>
                    <a:pt x="5321" y="5189"/>
                  </a:cubicBezTo>
                  <a:cubicBezTo>
                    <a:pt x="1278" y="6023"/>
                    <a:pt x="1" y="11184"/>
                    <a:pt x="3199" y="13802"/>
                  </a:cubicBezTo>
                  <a:cubicBezTo>
                    <a:pt x="4091" y="14539"/>
                    <a:pt x="5197" y="14920"/>
                    <a:pt x="6314" y="14920"/>
                  </a:cubicBezTo>
                  <a:cubicBezTo>
                    <a:pt x="7020" y="14920"/>
                    <a:pt x="7730" y="14767"/>
                    <a:pt x="8392" y="14456"/>
                  </a:cubicBezTo>
                  <a:cubicBezTo>
                    <a:pt x="10113" y="13644"/>
                    <a:pt x="11211" y="11934"/>
                    <a:pt x="11221" y="10034"/>
                  </a:cubicBezTo>
                  <a:cubicBezTo>
                    <a:pt x="12467" y="9833"/>
                    <a:pt x="13586" y="9168"/>
                    <a:pt x="14367" y="8176"/>
                  </a:cubicBezTo>
                  <a:cubicBezTo>
                    <a:pt x="16520" y="5421"/>
                    <a:pt x="15296" y="1346"/>
                    <a:pt x="11960" y="259"/>
                  </a:cubicBezTo>
                  <a:cubicBezTo>
                    <a:pt x="11426" y="83"/>
                    <a:pt x="10890" y="0"/>
                    <a:pt x="10366" y="0"/>
                  </a:cubicBezTo>
                  <a:close/>
                </a:path>
              </a:pathLst>
            </a:custGeom>
            <a:solidFill>
              <a:srgbClr val="FBFBFB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1562831" y="1883020"/>
              <a:ext cx="240006" cy="1080490"/>
            </a:xfrm>
            <a:custGeom>
              <a:rect b="b" l="l" r="r" t="t"/>
              <a:pathLst>
                <a:path extrusionOk="0" h="36164" w="8033">
                  <a:moveTo>
                    <a:pt x="4022" y="0"/>
                  </a:moveTo>
                  <a:cubicBezTo>
                    <a:pt x="1805" y="11"/>
                    <a:pt x="11" y="1805"/>
                    <a:pt x="0" y="4022"/>
                  </a:cubicBezTo>
                  <a:lnTo>
                    <a:pt x="0" y="36163"/>
                  </a:lnTo>
                  <a:lnTo>
                    <a:pt x="8033" y="36153"/>
                  </a:lnTo>
                  <a:lnTo>
                    <a:pt x="8033" y="4022"/>
                  </a:lnTo>
                  <a:cubicBezTo>
                    <a:pt x="8033" y="1805"/>
                    <a:pt x="6238" y="11"/>
                    <a:pt x="4022" y="0"/>
                  </a:cubicBezTo>
                  <a:close/>
                </a:path>
              </a:pathLst>
            </a:custGeom>
            <a:solidFill>
              <a:srgbClr val="FBFBFB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1529396" y="2076342"/>
              <a:ext cx="343472" cy="30"/>
            </a:xfrm>
            <a:custGeom>
              <a:rect b="b" l="l" r="r" t="t"/>
              <a:pathLst>
                <a:path extrusionOk="0" h="1" w="11496">
                  <a:moveTo>
                    <a:pt x="0" y="1"/>
                  </a:moveTo>
                  <a:lnTo>
                    <a:pt x="11495" y="1"/>
                  </a:lnTo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1529396" y="2076342"/>
              <a:ext cx="343472" cy="30"/>
            </a:xfrm>
            <a:custGeom>
              <a:rect b="b" l="l" r="r" t="t"/>
              <a:pathLst>
                <a:path extrusionOk="0" fill="none" h="1" w="11496">
                  <a:moveTo>
                    <a:pt x="0" y="1"/>
                  </a:moveTo>
                  <a:lnTo>
                    <a:pt x="11495" y="1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1542961" y="2241935"/>
              <a:ext cx="343472" cy="30"/>
            </a:xfrm>
            <a:custGeom>
              <a:rect b="b" l="l" r="r" t="t"/>
              <a:pathLst>
                <a:path extrusionOk="0" h="1" w="11496">
                  <a:moveTo>
                    <a:pt x="0" y="0"/>
                  </a:moveTo>
                  <a:lnTo>
                    <a:pt x="11495" y="0"/>
                  </a:lnTo>
                </a:path>
              </a:pathLst>
            </a:custGeom>
            <a:solidFill>
              <a:srgbClr val="FBFBFB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1542961" y="2241935"/>
              <a:ext cx="343472" cy="30"/>
            </a:xfrm>
            <a:custGeom>
              <a:rect b="b" l="l" r="r" t="t"/>
              <a:pathLst>
                <a:path extrusionOk="0" fill="none" h="1" w="11496">
                  <a:moveTo>
                    <a:pt x="0" y="0"/>
                  </a:moveTo>
                  <a:lnTo>
                    <a:pt x="11495" y="0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1509526" y="2407498"/>
              <a:ext cx="343472" cy="30"/>
            </a:xfrm>
            <a:custGeom>
              <a:rect b="b" l="l" r="r" t="t"/>
              <a:pathLst>
                <a:path extrusionOk="0" h="1" w="11496">
                  <a:moveTo>
                    <a:pt x="0" y="1"/>
                  </a:moveTo>
                  <a:lnTo>
                    <a:pt x="11495" y="1"/>
                  </a:lnTo>
                </a:path>
              </a:pathLst>
            </a:custGeom>
            <a:solidFill>
              <a:srgbClr val="FBFBFB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1509526" y="2407498"/>
              <a:ext cx="343472" cy="30"/>
            </a:xfrm>
            <a:custGeom>
              <a:rect b="b" l="l" r="r" t="t"/>
              <a:pathLst>
                <a:path extrusionOk="0" fill="none" h="1" w="11496">
                  <a:moveTo>
                    <a:pt x="0" y="1"/>
                  </a:moveTo>
                  <a:lnTo>
                    <a:pt x="11495" y="1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1522763" y="2573091"/>
              <a:ext cx="343472" cy="30"/>
            </a:xfrm>
            <a:custGeom>
              <a:rect b="b" l="l" r="r" t="t"/>
              <a:pathLst>
                <a:path extrusionOk="0" h="1" w="11496">
                  <a:moveTo>
                    <a:pt x="1" y="1"/>
                  </a:moveTo>
                  <a:lnTo>
                    <a:pt x="11496" y="1"/>
                  </a:lnTo>
                </a:path>
              </a:pathLst>
            </a:custGeom>
            <a:solidFill>
              <a:srgbClr val="FBFBFB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1522763" y="2573091"/>
              <a:ext cx="343472" cy="30"/>
            </a:xfrm>
            <a:custGeom>
              <a:rect b="b" l="l" r="r" t="t"/>
              <a:pathLst>
                <a:path extrusionOk="0" fill="none" h="1" w="11496">
                  <a:moveTo>
                    <a:pt x="1" y="1"/>
                  </a:moveTo>
                  <a:lnTo>
                    <a:pt x="11496" y="1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1502893" y="2703367"/>
              <a:ext cx="343472" cy="0"/>
            </a:xfrm>
            <a:custGeom>
              <a:rect b="b" l="l" r="r" t="t"/>
              <a:pathLst>
                <a:path extrusionOk="0" h="0" w="11496">
                  <a:moveTo>
                    <a:pt x="1" y="0"/>
                  </a:moveTo>
                  <a:lnTo>
                    <a:pt x="11496" y="0"/>
                  </a:lnTo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1502893" y="2703367"/>
              <a:ext cx="343472" cy="0"/>
            </a:xfrm>
            <a:custGeom>
              <a:rect b="b" l="l" r="r" t="t"/>
              <a:pathLst>
                <a:path extrusionOk="0" fill="none" h="0" w="11496">
                  <a:moveTo>
                    <a:pt x="1" y="0"/>
                  </a:moveTo>
                  <a:lnTo>
                    <a:pt x="11496" y="0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1516129" y="2868930"/>
              <a:ext cx="343472" cy="30"/>
            </a:xfrm>
            <a:custGeom>
              <a:rect b="b" l="l" r="r" t="t"/>
              <a:pathLst>
                <a:path extrusionOk="0" h="1" w="11496">
                  <a:moveTo>
                    <a:pt x="1" y="1"/>
                  </a:moveTo>
                  <a:lnTo>
                    <a:pt x="11496" y="1"/>
                  </a:lnTo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1516129" y="2868930"/>
              <a:ext cx="343472" cy="30"/>
            </a:xfrm>
            <a:custGeom>
              <a:rect b="b" l="l" r="r" t="t"/>
              <a:pathLst>
                <a:path extrusionOk="0" fill="none" h="1" w="11496">
                  <a:moveTo>
                    <a:pt x="1" y="1"/>
                  </a:moveTo>
                  <a:lnTo>
                    <a:pt x="11496" y="1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1562831" y="1883020"/>
              <a:ext cx="240006" cy="1080490"/>
            </a:xfrm>
            <a:custGeom>
              <a:rect b="b" l="l" r="r" t="t"/>
              <a:pathLst>
                <a:path extrusionOk="0" fill="none" h="36164" w="8033">
                  <a:moveTo>
                    <a:pt x="8033" y="36153"/>
                  </a:moveTo>
                  <a:lnTo>
                    <a:pt x="8033" y="4022"/>
                  </a:lnTo>
                  <a:cubicBezTo>
                    <a:pt x="8033" y="1805"/>
                    <a:pt x="6238" y="11"/>
                    <a:pt x="4022" y="0"/>
                  </a:cubicBezTo>
                  <a:lnTo>
                    <a:pt x="4022" y="0"/>
                  </a:lnTo>
                  <a:cubicBezTo>
                    <a:pt x="1805" y="11"/>
                    <a:pt x="11" y="1805"/>
                    <a:pt x="0" y="4022"/>
                  </a:cubicBezTo>
                  <a:lnTo>
                    <a:pt x="0" y="36163"/>
                  </a:lnTo>
                  <a:close/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1519297" y="1862822"/>
              <a:ext cx="330236" cy="123663"/>
            </a:xfrm>
            <a:custGeom>
              <a:rect b="b" l="l" r="r" t="t"/>
              <a:pathLst>
                <a:path extrusionOk="0" h="4139" w="11053">
                  <a:moveTo>
                    <a:pt x="2069" y="0"/>
                  </a:moveTo>
                  <a:cubicBezTo>
                    <a:pt x="929" y="11"/>
                    <a:pt x="11" y="929"/>
                    <a:pt x="0" y="2069"/>
                  </a:cubicBezTo>
                  <a:cubicBezTo>
                    <a:pt x="11" y="3209"/>
                    <a:pt x="929" y="4128"/>
                    <a:pt x="2069" y="4138"/>
                  </a:cubicBezTo>
                  <a:lnTo>
                    <a:pt x="8994" y="4138"/>
                  </a:lnTo>
                  <a:cubicBezTo>
                    <a:pt x="10134" y="4128"/>
                    <a:pt x="11052" y="3209"/>
                    <a:pt x="11052" y="2069"/>
                  </a:cubicBezTo>
                  <a:cubicBezTo>
                    <a:pt x="11052" y="929"/>
                    <a:pt x="10123" y="11"/>
                    <a:pt x="8983" y="0"/>
                  </a:cubicBezTo>
                  <a:close/>
                </a:path>
              </a:pathLst>
            </a:custGeom>
            <a:solidFill>
              <a:srgbClr val="FBFBFB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1779489" y="1549324"/>
              <a:ext cx="85181" cy="170332"/>
            </a:xfrm>
            <a:custGeom>
              <a:rect b="b" l="l" r="r" t="t"/>
              <a:pathLst>
                <a:path extrusionOk="0" h="5701" w="2851">
                  <a:moveTo>
                    <a:pt x="2851" y="0"/>
                  </a:moveTo>
                  <a:cubicBezTo>
                    <a:pt x="1278" y="11"/>
                    <a:pt x="1" y="1277"/>
                    <a:pt x="1" y="2850"/>
                  </a:cubicBezTo>
                  <a:cubicBezTo>
                    <a:pt x="1" y="4423"/>
                    <a:pt x="1278" y="5700"/>
                    <a:pt x="2851" y="5700"/>
                  </a:cubicBezTo>
                  <a:lnTo>
                    <a:pt x="2851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1779489" y="1549324"/>
              <a:ext cx="85181" cy="170332"/>
            </a:xfrm>
            <a:custGeom>
              <a:rect b="b" l="l" r="r" t="t"/>
              <a:pathLst>
                <a:path extrusionOk="0" fill="none" h="5701" w="2851">
                  <a:moveTo>
                    <a:pt x="2851" y="5700"/>
                  </a:moveTo>
                  <a:cubicBezTo>
                    <a:pt x="1278" y="5700"/>
                    <a:pt x="1" y="4423"/>
                    <a:pt x="1" y="2850"/>
                  </a:cubicBezTo>
                  <a:cubicBezTo>
                    <a:pt x="1" y="1277"/>
                    <a:pt x="1278" y="11"/>
                    <a:pt x="2851" y="0"/>
                  </a:cubicBez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2270263" y="1613894"/>
              <a:ext cx="170003" cy="132238"/>
            </a:xfrm>
            <a:custGeom>
              <a:rect b="b" l="l" r="r" t="t"/>
              <a:pathLst>
                <a:path extrusionOk="0" h="4426" w="5690">
                  <a:moveTo>
                    <a:pt x="3256" y="1"/>
                  </a:moveTo>
                  <a:cubicBezTo>
                    <a:pt x="2733" y="1"/>
                    <a:pt x="2205" y="145"/>
                    <a:pt x="1731" y="446"/>
                  </a:cubicBezTo>
                  <a:cubicBezTo>
                    <a:pt x="380" y="1301"/>
                    <a:pt x="0" y="3096"/>
                    <a:pt x="887" y="4426"/>
                  </a:cubicBezTo>
                  <a:lnTo>
                    <a:pt x="5690" y="1365"/>
                  </a:lnTo>
                  <a:cubicBezTo>
                    <a:pt x="5150" y="484"/>
                    <a:pt x="4213" y="1"/>
                    <a:pt x="3256" y="1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2270263" y="1601673"/>
              <a:ext cx="170003" cy="144458"/>
            </a:xfrm>
            <a:custGeom>
              <a:rect b="b" l="l" r="r" t="t"/>
              <a:pathLst>
                <a:path extrusionOk="0" fill="none" h="4835" w="5690">
                  <a:moveTo>
                    <a:pt x="887" y="4835"/>
                  </a:moveTo>
                  <a:cubicBezTo>
                    <a:pt x="0" y="3505"/>
                    <a:pt x="380" y="1710"/>
                    <a:pt x="1731" y="855"/>
                  </a:cubicBezTo>
                  <a:cubicBezTo>
                    <a:pt x="3072" y="0"/>
                    <a:pt x="4856" y="412"/>
                    <a:pt x="5690" y="1774"/>
                  </a:cubicBez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1428791" y="2214177"/>
              <a:ext cx="16104" cy="87392"/>
            </a:xfrm>
            <a:custGeom>
              <a:rect b="b" l="l" r="r" t="t"/>
              <a:pathLst>
                <a:path extrusionOk="0" fill="none" h="2925" w="539">
                  <a:moveTo>
                    <a:pt x="538" y="0"/>
                  </a:moveTo>
                  <a:lnTo>
                    <a:pt x="0" y="2924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1393145" y="2249823"/>
              <a:ext cx="87690" cy="16104"/>
            </a:xfrm>
            <a:custGeom>
              <a:rect b="b" l="l" r="r" t="t"/>
              <a:pathLst>
                <a:path extrusionOk="0" fill="none" h="539" w="2935">
                  <a:moveTo>
                    <a:pt x="2935" y="538"/>
                  </a:moveTo>
                  <a:lnTo>
                    <a:pt x="0" y="0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3248614" y="2481958"/>
              <a:ext cx="58052" cy="67493"/>
            </a:xfrm>
            <a:custGeom>
              <a:rect b="b" l="l" r="r" t="t"/>
              <a:pathLst>
                <a:path extrusionOk="0" fill="none" h="2259" w="1943">
                  <a:moveTo>
                    <a:pt x="1943" y="0"/>
                  </a:moveTo>
                  <a:lnTo>
                    <a:pt x="1" y="2259"/>
                  </a:lnTo>
                </a:path>
              </a:pathLst>
            </a:custGeom>
            <a:noFill/>
            <a:ln cap="rnd" cmpd="sng" w="12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3243893" y="2486978"/>
              <a:ext cx="67523" cy="57753"/>
            </a:xfrm>
            <a:custGeom>
              <a:rect b="b" l="l" r="r" t="t"/>
              <a:pathLst>
                <a:path extrusionOk="0" fill="none" h="1933" w="2260">
                  <a:moveTo>
                    <a:pt x="2259" y="1933"/>
                  </a:moveTo>
                  <a:lnTo>
                    <a:pt x="0" y="1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3182700" y="2317949"/>
              <a:ext cx="110427" cy="110397"/>
            </a:xfrm>
            <a:custGeom>
              <a:rect b="b" l="l" r="r" t="t"/>
              <a:pathLst>
                <a:path extrusionOk="0" h="3695" w="3696">
                  <a:moveTo>
                    <a:pt x="1848" y="0"/>
                  </a:moveTo>
                  <a:cubicBezTo>
                    <a:pt x="824" y="0"/>
                    <a:pt x="1" y="823"/>
                    <a:pt x="1" y="1847"/>
                  </a:cubicBezTo>
                  <a:cubicBezTo>
                    <a:pt x="1" y="2871"/>
                    <a:pt x="824" y="3695"/>
                    <a:pt x="1848" y="3695"/>
                  </a:cubicBezTo>
                  <a:cubicBezTo>
                    <a:pt x="2872" y="3695"/>
                    <a:pt x="3695" y="2871"/>
                    <a:pt x="3695" y="1847"/>
                  </a:cubicBezTo>
                  <a:cubicBezTo>
                    <a:pt x="3695" y="823"/>
                    <a:pt x="2872" y="0"/>
                    <a:pt x="1848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1107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1523091" y="1598835"/>
              <a:ext cx="110726" cy="110397"/>
            </a:xfrm>
            <a:custGeom>
              <a:rect b="b" l="l" r="r" t="t"/>
              <a:pathLst>
                <a:path extrusionOk="0" fill="none" h="3695" w="3706">
                  <a:moveTo>
                    <a:pt x="3705" y="1848"/>
                  </a:moveTo>
                  <a:cubicBezTo>
                    <a:pt x="3705" y="2872"/>
                    <a:pt x="2871" y="3695"/>
                    <a:pt x="1847" y="3695"/>
                  </a:cubicBezTo>
                  <a:cubicBezTo>
                    <a:pt x="834" y="3695"/>
                    <a:pt x="0" y="2872"/>
                    <a:pt x="0" y="1848"/>
                  </a:cubicBezTo>
                  <a:cubicBezTo>
                    <a:pt x="0" y="824"/>
                    <a:pt x="834" y="0"/>
                    <a:pt x="1847" y="0"/>
                  </a:cubicBezTo>
                  <a:cubicBezTo>
                    <a:pt x="2871" y="0"/>
                    <a:pt x="3705" y="824"/>
                    <a:pt x="3705" y="1848"/>
                  </a:cubicBezTo>
                  <a:close/>
                </a:path>
              </a:pathLst>
            </a:custGeom>
            <a:noFill/>
            <a:ln cap="rnd" cmpd="sng" w="12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2970434" y="1572033"/>
              <a:ext cx="110726" cy="110726"/>
            </a:xfrm>
            <a:custGeom>
              <a:rect b="b" l="l" r="r" t="t"/>
              <a:pathLst>
                <a:path extrusionOk="0" fill="none" h="3706" w="3706">
                  <a:moveTo>
                    <a:pt x="3706" y="1847"/>
                  </a:moveTo>
                  <a:cubicBezTo>
                    <a:pt x="3706" y="2871"/>
                    <a:pt x="2882" y="3705"/>
                    <a:pt x="1858" y="3705"/>
                  </a:cubicBezTo>
                  <a:cubicBezTo>
                    <a:pt x="835" y="3705"/>
                    <a:pt x="1" y="2871"/>
                    <a:pt x="1" y="1847"/>
                  </a:cubicBezTo>
                  <a:cubicBezTo>
                    <a:pt x="1" y="824"/>
                    <a:pt x="835" y="0"/>
                    <a:pt x="1858" y="0"/>
                  </a:cubicBezTo>
                  <a:cubicBezTo>
                    <a:pt x="2882" y="0"/>
                    <a:pt x="3706" y="824"/>
                    <a:pt x="3706" y="1847"/>
                  </a:cubicBezTo>
                  <a:close/>
                </a:path>
              </a:pathLst>
            </a:custGeom>
            <a:noFill/>
            <a:ln cap="rnd" cmpd="sng" w="12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1384300" y="2986267"/>
              <a:ext cx="1734269" cy="7589"/>
            </a:xfrm>
            <a:custGeom>
              <a:rect b="b" l="l" r="r" t="t"/>
              <a:pathLst>
                <a:path extrusionOk="0" h="254" w="58046">
                  <a:moveTo>
                    <a:pt x="1" y="0"/>
                  </a:moveTo>
                  <a:lnTo>
                    <a:pt x="58046" y="2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1384300" y="2986267"/>
              <a:ext cx="1734269" cy="7589"/>
            </a:xfrm>
            <a:custGeom>
              <a:rect b="b" l="l" r="r" t="t"/>
              <a:pathLst>
                <a:path extrusionOk="0" fill="none" h="254" w="58046">
                  <a:moveTo>
                    <a:pt x="1" y="0"/>
                  </a:moveTo>
                  <a:lnTo>
                    <a:pt x="58046" y="254"/>
                  </a:lnTo>
                </a:path>
              </a:pathLst>
            </a:custGeom>
            <a:noFill/>
            <a:ln cap="rnd" cmpd="sng" w="253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2854680" y="2623349"/>
              <a:ext cx="437466" cy="406663"/>
            </a:xfrm>
            <a:custGeom>
              <a:rect b="b" l="l" r="r" t="t"/>
              <a:pathLst>
                <a:path extrusionOk="0" h="13611" w="14642">
                  <a:moveTo>
                    <a:pt x="7302" y="0"/>
                  </a:moveTo>
                  <a:cubicBezTo>
                    <a:pt x="4031" y="0"/>
                    <a:pt x="1143" y="2376"/>
                    <a:pt x="602" y="5707"/>
                  </a:cubicBezTo>
                  <a:cubicBezTo>
                    <a:pt x="1" y="9423"/>
                    <a:pt x="2513" y="12917"/>
                    <a:pt x="6229" y="13519"/>
                  </a:cubicBezTo>
                  <a:cubicBezTo>
                    <a:pt x="6602" y="13580"/>
                    <a:pt x="6974" y="13610"/>
                    <a:pt x="7340" y="13610"/>
                  </a:cubicBezTo>
                  <a:cubicBezTo>
                    <a:pt x="10611" y="13610"/>
                    <a:pt x="13499" y="11235"/>
                    <a:pt x="14040" y="7903"/>
                  </a:cubicBezTo>
                  <a:cubicBezTo>
                    <a:pt x="14641" y="4187"/>
                    <a:pt x="12129" y="694"/>
                    <a:pt x="8414" y="92"/>
                  </a:cubicBezTo>
                  <a:cubicBezTo>
                    <a:pt x="8040" y="30"/>
                    <a:pt x="7669" y="0"/>
                    <a:pt x="7302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24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2959707" y="2837407"/>
              <a:ext cx="118315" cy="102510"/>
            </a:xfrm>
            <a:custGeom>
              <a:rect b="b" l="l" r="r" t="t"/>
              <a:pathLst>
                <a:path extrusionOk="0" h="3431" w="3960">
                  <a:moveTo>
                    <a:pt x="1" y="0"/>
                  </a:moveTo>
                  <a:lnTo>
                    <a:pt x="1975" y="3431"/>
                  </a:lnTo>
                  <a:lnTo>
                    <a:pt x="3959" y="0"/>
                  </a:lnTo>
                  <a:close/>
                </a:path>
              </a:pathLst>
            </a:custGeom>
            <a:solidFill>
              <a:srgbClr val="FBFBFB"/>
            </a:solidFill>
            <a:ln cap="rnd" cmpd="sng" w="134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19646" y="2733933"/>
              <a:ext cx="118285" cy="102211"/>
            </a:xfrm>
            <a:custGeom>
              <a:rect b="b" l="l" r="r" t="t"/>
              <a:pathLst>
                <a:path extrusionOk="0" h="3421" w="3959">
                  <a:moveTo>
                    <a:pt x="0" y="1"/>
                  </a:moveTo>
                  <a:lnTo>
                    <a:pt x="1974" y="3421"/>
                  </a:lnTo>
                  <a:lnTo>
                    <a:pt x="3959" y="1"/>
                  </a:lnTo>
                  <a:close/>
                </a:path>
              </a:pathLst>
            </a:custGeom>
            <a:solidFill>
              <a:srgbClr val="FBFBFB"/>
            </a:solidFill>
            <a:ln cap="rnd" cmpd="sng" w="134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77672" y="2837407"/>
              <a:ext cx="118285" cy="102510"/>
            </a:xfrm>
            <a:custGeom>
              <a:rect b="b" l="l" r="r" t="t"/>
              <a:pathLst>
                <a:path extrusionOk="0" h="3431" w="3959">
                  <a:moveTo>
                    <a:pt x="1" y="0"/>
                  </a:moveTo>
                  <a:lnTo>
                    <a:pt x="1974" y="3431"/>
                  </a:lnTo>
                  <a:lnTo>
                    <a:pt x="3959" y="0"/>
                  </a:lnTo>
                  <a:close/>
                </a:path>
              </a:pathLst>
            </a:custGeom>
            <a:solidFill>
              <a:srgbClr val="FBFBFB"/>
            </a:solidFill>
            <a:ln cap="rnd" cmpd="sng" w="134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3049914" y="2818583"/>
              <a:ext cx="56797" cy="49537"/>
            </a:xfrm>
            <a:custGeom>
              <a:rect b="b" l="l" r="r" t="t"/>
              <a:pathLst>
                <a:path extrusionOk="0" h="1658" w="1901">
                  <a:moveTo>
                    <a:pt x="954" y="0"/>
                  </a:moveTo>
                  <a:cubicBezTo>
                    <a:pt x="608" y="0"/>
                    <a:pt x="265" y="214"/>
                    <a:pt x="159" y="609"/>
                  </a:cubicBezTo>
                  <a:cubicBezTo>
                    <a:pt x="1" y="1176"/>
                    <a:pt x="448" y="1658"/>
                    <a:pt x="956" y="1658"/>
                  </a:cubicBezTo>
                  <a:cubicBezTo>
                    <a:pt x="1091" y="1658"/>
                    <a:pt x="1229" y="1624"/>
                    <a:pt x="1362" y="1548"/>
                  </a:cubicBezTo>
                  <a:cubicBezTo>
                    <a:pt x="1763" y="1316"/>
                    <a:pt x="1901" y="810"/>
                    <a:pt x="1668" y="419"/>
                  </a:cubicBezTo>
                  <a:cubicBezTo>
                    <a:pt x="1505" y="134"/>
                    <a:pt x="1229" y="0"/>
                    <a:pt x="954" y="0"/>
                  </a:cubicBezTo>
                  <a:close/>
                </a:path>
              </a:pathLst>
            </a:custGeom>
            <a:solidFill>
              <a:srgbClr val="FBFBFB"/>
            </a:solidFill>
            <a:ln cap="rnd" cmpd="sng" w="110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3871471" y="1556566"/>
            <a:ext cx="2086860" cy="1628006"/>
            <a:chOff x="3790671" y="2975391"/>
            <a:chExt cx="2086860" cy="1628006"/>
          </a:xfrm>
        </p:grpSpPr>
        <p:sp>
          <p:nvSpPr>
            <p:cNvPr id="943" name="Google Shape;943;p39"/>
            <p:cNvSpPr/>
            <p:nvPr/>
          </p:nvSpPr>
          <p:spPr>
            <a:xfrm>
              <a:off x="3876754" y="3122698"/>
              <a:ext cx="2000777" cy="1480699"/>
            </a:xfrm>
            <a:custGeom>
              <a:rect b="b" l="l" r="r" t="t"/>
              <a:pathLst>
                <a:path extrusionOk="0" h="49559" w="66966">
                  <a:moveTo>
                    <a:pt x="32396" y="0"/>
                  </a:moveTo>
                  <a:cubicBezTo>
                    <a:pt x="25081" y="0"/>
                    <a:pt x="18737" y="4001"/>
                    <a:pt x="15560" y="9870"/>
                  </a:cubicBezTo>
                  <a:cubicBezTo>
                    <a:pt x="6841" y="10619"/>
                    <a:pt x="1" y="17712"/>
                    <a:pt x="1" y="26368"/>
                  </a:cubicBezTo>
                  <a:cubicBezTo>
                    <a:pt x="1" y="35520"/>
                    <a:pt x="7654" y="42930"/>
                    <a:pt x="17090" y="42930"/>
                  </a:cubicBezTo>
                  <a:cubicBezTo>
                    <a:pt x="17105" y="42930"/>
                    <a:pt x="17120" y="42930"/>
                    <a:pt x="17134" y="42930"/>
                  </a:cubicBezTo>
                  <a:cubicBezTo>
                    <a:pt x="21278" y="42930"/>
                    <a:pt x="25293" y="41442"/>
                    <a:pt x="28438" y="38739"/>
                  </a:cubicBezTo>
                  <a:cubicBezTo>
                    <a:pt x="31805" y="45157"/>
                    <a:pt x="38666" y="49559"/>
                    <a:pt x="46604" y="49559"/>
                  </a:cubicBezTo>
                  <a:cubicBezTo>
                    <a:pt x="57846" y="49559"/>
                    <a:pt x="66966" y="40713"/>
                    <a:pt x="66966" y="29809"/>
                  </a:cubicBezTo>
                  <a:cubicBezTo>
                    <a:pt x="66966" y="19834"/>
                    <a:pt x="59334" y="11590"/>
                    <a:pt x="49422" y="10260"/>
                  </a:cubicBezTo>
                  <a:cubicBezTo>
                    <a:pt x="46319" y="4180"/>
                    <a:pt x="39859" y="0"/>
                    <a:pt x="3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4013663" y="3177557"/>
              <a:ext cx="149925" cy="138512"/>
            </a:xfrm>
            <a:custGeom>
              <a:rect b="b" l="l" r="r" t="t"/>
              <a:pathLst>
                <a:path extrusionOk="0" h="4636" w="5018">
                  <a:moveTo>
                    <a:pt x="2203" y="0"/>
                  </a:moveTo>
                  <a:cubicBezTo>
                    <a:pt x="2120" y="0"/>
                    <a:pt x="2044" y="40"/>
                    <a:pt x="1995" y="117"/>
                  </a:cubicBezTo>
                  <a:lnTo>
                    <a:pt x="180" y="3168"/>
                  </a:lnTo>
                  <a:cubicBezTo>
                    <a:pt x="0" y="3474"/>
                    <a:pt x="0" y="3843"/>
                    <a:pt x="180" y="4139"/>
                  </a:cubicBezTo>
                  <a:cubicBezTo>
                    <a:pt x="359" y="4455"/>
                    <a:pt x="697" y="4635"/>
                    <a:pt x="1045" y="4635"/>
                  </a:cubicBezTo>
                  <a:lnTo>
                    <a:pt x="4687" y="4635"/>
                  </a:lnTo>
                  <a:cubicBezTo>
                    <a:pt x="4694" y="4635"/>
                    <a:pt x="4700" y="4635"/>
                    <a:pt x="4707" y="4635"/>
                  </a:cubicBezTo>
                  <a:cubicBezTo>
                    <a:pt x="5018" y="4635"/>
                    <a:pt x="5018" y="4159"/>
                    <a:pt x="4707" y="4159"/>
                  </a:cubicBezTo>
                  <a:cubicBezTo>
                    <a:pt x="4700" y="4159"/>
                    <a:pt x="4694" y="4159"/>
                    <a:pt x="4687" y="4160"/>
                  </a:cubicBezTo>
                  <a:lnTo>
                    <a:pt x="1045" y="4160"/>
                  </a:lnTo>
                  <a:cubicBezTo>
                    <a:pt x="866" y="4160"/>
                    <a:pt x="697" y="4065"/>
                    <a:pt x="602" y="3906"/>
                  </a:cubicBezTo>
                  <a:cubicBezTo>
                    <a:pt x="507" y="3759"/>
                    <a:pt x="507" y="3558"/>
                    <a:pt x="602" y="3410"/>
                  </a:cubicBezTo>
                  <a:lnTo>
                    <a:pt x="2417" y="349"/>
                  </a:lnTo>
                  <a:cubicBezTo>
                    <a:pt x="2481" y="244"/>
                    <a:pt x="2438" y="96"/>
                    <a:pt x="2333" y="33"/>
                  </a:cubicBezTo>
                  <a:cubicBezTo>
                    <a:pt x="2290" y="11"/>
                    <a:pt x="2246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4089975" y="3052122"/>
              <a:ext cx="164655" cy="116343"/>
            </a:xfrm>
            <a:custGeom>
              <a:rect b="b" l="l" r="r" t="t"/>
              <a:pathLst>
                <a:path extrusionOk="0" h="3894" w="5511">
                  <a:moveTo>
                    <a:pt x="2761" y="0"/>
                  </a:moveTo>
                  <a:cubicBezTo>
                    <a:pt x="2426" y="0"/>
                    <a:pt x="2091" y="161"/>
                    <a:pt x="1890" y="483"/>
                  </a:cubicBezTo>
                  <a:lnTo>
                    <a:pt x="74" y="3534"/>
                  </a:lnTo>
                  <a:cubicBezTo>
                    <a:pt x="1" y="3650"/>
                    <a:pt x="43" y="3798"/>
                    <a:pt x="159" y="3861"/>
                  </a:cubicBezTo>
                  <a:cubicBezTo>
                    <a:pt x="198" y="3883"/>
                    <a:pt x="241" y="3893"/>
                    <a:pt x="284" y="3893"/>
                  </a:cubicBezTo>
                  <a:cubicBezTo>
                    <a:pt x="367" y="3893"/>
                    <a:pt x="448" y="3853"/>
                    <a:pt x="497" y="3777"/>
                  </a:cubicBezTo>
                  <a:lnTo>
                    <a:pt x="2312" y="726"/>
                  </a:lnTo>
                  <a:cubicBezTo>
                    <a:pt x="2413" y="557"/>
                    <a:pt x="2584" y="473"/>
                    <a:pt x="2757" y="473"/>
                  </a:cubicBezTo>
                  <a:cubicBezTo>
                    <a:pt x="2930" y="473"/>
                    <a:pt x="3104" y="557"/>
                    <a:pt x="3209" y="726"/>
                  </a:cubicBezTo>
                  <a:lnTo>
                    <a:pt x="5025" y="3777"/>
                  </a:lnTo>
                  <a:cubicBezTo>
                    <a:pt x="5067" y="3851"/>
                    <a:pt x="5152" y="3893"/>
                    <a:pt x="5236" y="3893"/>
                  </a:cubicBezTo>
                  <a:cubicBezTo>
                    <a:pt x="5278" y="3893"/>
                    <a:pt x="5321" y="3882"/>
                    <a:pt x="5363" y="3861"/>
                  </a:cubicBezTo>
                  <a:cubicBezTo>
                    <a:pt x="5468" y="3798"/>
                    <a:pt x="5511" y="3650"/>
                    <a:pt x="5447" y="3534"/>
                  </a:cubicBezTo>
                  <a:lnTo>
                    <a:pt x="3632" y="483"/>
                  </a:lnTo>
                  <a:cubicBezTo>
                    <a:pt x="3431" y="161"/>
                    <a:pt x="3096" y="0"/>
                    <a:pt x="2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4178180" y="3177557"/>
              <a:ext cx="149955" cy="138512"/>
            </a:xfrm>
            <a:custGeom>
              <a:rect b="b" l="l" r="r" t="t"/>
              <a:pathLst>
                <a:path extrusionOk="0" h="4636" w="5019">
                  <a:moveTo>
                    <a:pt x="2810" y="0"/>
                  </a:moveTo>
                  <a:cubicBezTo>
                    <a:pt x="2768" y="0"/>
                    <a:pt x="2725" y="11"/>
                    <a:pt x="2685" y="33"/>
                  </a:cubicBezTo>
                  <a:cubicBezTo>
                    <a:pt x="2569" y="96"/>
                    <a:pt x="2537" y="244"/>
                    <a:pt x="2601" y="349"/>
                  </a:cubicBezTo>
                  <a:lnTo>
                    <a:pt x="4416" y="3400"/>
                  </a:lnTo>
                  <a:cubicBezTo>
                    <a:pt x="4511" y="3558"/>
                    <a:pt x="4511" y="3759"/>
                    <a:pt x="4416" y="3906"/>
                  </a:cubicBezTo>
                  <a:cubicBezTo>
                    <a:pt x="4321" y="4065"/>
                    <a:pt x="4152" y="4160"/>
                    <a:pt x="3962" y="4160"/>
                  </a:cubicBezTo>
                  <a:lnTo>
                    <a:pt x="331" y="4160"/>
                  </a:lnTo>
                  <a:cubicBezTo>
                    <a:pt x="325" y="4159"/>
                    <a:pt x="318" y="4159"/>
                    <a:pt x="311" y="4159"/>
                  </a:cubicBezTo>
                  <a:cubicBezTo>
                    <a:pt x="0" y="4159"/>
                    <a:pt x="0" y="4635"/>
                    <a:pt x="311" y="4635"/>
                  </a:cubicBezTo>
                  <a:cubicBezTo>
                    <a:pt x="318" y="4635"/>
                    <a:pt x="325" y="4635"/>
                    <a:pt x="331" y="4635"/>
                  </a:cubicBezTo>
                  <a:lnTo>
                    <a:pt x="3962" y="4635"/>
                  </a:lnTo>
                  <a:cubicBezTo>
                    <a:pt x="4321" y="4635"/>
                    <a:pt x="4659" y="4455"/>
                    <a:pt x="4839" y="4139"/>
                  </a:cubicBezTo>
                  <a:cubicBezTo>
                    <a:pt x="5018" y="3843"/>
                    <a:pt x="5018" y="3474"/>
                    <a:pt x="4839" y="3168"/>
                  </a:cubicBezTo>
                  <a:lnTo>
                    <a:pt x="3023" y="117"/>
                  </a:lnTo>
                  <a:cubicBezTo>
                    <a:pt x="2974" y="40"/>
                    <a:pt x="2893" y="0"/>
                    <a:pt x="2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4135094" y="3287096"/>
              <a:ext cx="30923" cy="43472"/>
            </a:xfrm>
            <a:custGeom>
              <a:rect b="b" l="l" r="r" t="t"/>
              <a:pathLst>
                <a:path extrusionOk="0" h="1455" w="1035">
                  <a:moveTo>
                    <a:pt x="265" y="0"/>
                  </a:moveTo>
                  <a:cubicBezTo>
                    <a:pt x="203" y="0"/>
                    <a:pt x="143" y="24"/>
                    <a:pt x="95" y="72"/>
                  </a:cubicBezTo>
                  <a:cubicBezTo>
                    <a:pt x="0" y="167"/>
                    <a:pt x="0" y="314"/>
                    <a:pt x="95" y="409"/>
                  </a:cubicBezTo>
                  <a:lnTo>
                    <a:pt x="433" y="726"/>
                  </a:lnTo>
                  <a:lnTo>
                    <a:pt x="95" y="1053"/>
                  </a:lnTo>
                  <a:cubicBezTo>
                    <a:pt x="0" y="1148"/>
                    <a:pt x="0" y="1296"/>
                    <a:pt x="95" y="1391"/>
                  </a:cubicBezTo>
                  <a:cubicBezTo>
                    <a:pt x="137" y="1433"/>
                    <a:pt x="201" y="1454"/>
                    <a:pt x="264" y="1454"/>
                  </a:cubicBezTo>
                  <a:cubicBezTo>
                    <a:pt x="327" y="1454"/>
                    <a:pt x="391" y="1433"/>
                    <a:pt x="443" y="1391"/>
                  </a:cubicBezTo>
                  <a:lnTo>
                    <a:pt x="939" y="895"/>
                  </a:lnTo>
                  <a:cubicBezTo>
                    <a:pt x="1034" y="810"/>
                    <a:pt x="1034" y="652"/>
                    <a:pt x="939" y="568"/>
                  </a:cubicBezTo>
                  <a:lnTo>
                    <a:pt x="443" y="72"/>
                  </a:lnTo>
                  <a:cubicBezTo>
                    <a:pt x="391" y="24"/>
                    <a:pt x="327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4242960" y="3170505"/>
              <a:ext cx="43233" cy="33582"/>
            </a:xfrm>
            <a:custGeom>
              <a:rect b="b" l="l" r="r" t="t"/>
              <a:pathLst>
                <a:path extrusionOk="0" h="1124" w="1447">
                  <a:moveTo>
                    <a:pt x="481" y="1"/>
                  </a:moveTo>
                  <a:cubicBezTo>
                    <a:pt x="445" y="1"/>
                    <a:pt x="409" y="8"/>
                    <a:pt x="380" y="26"/>
                  </a:cubicBezTo>
                  <a:cubicBezTo>
                    <a:pt x="327" y="57"/>
                    <a:pt x="285" y="100"/>
                    <a:pt x="264" y="163"/>
                  </a:cubicBezTo>
                  <a:lnTo>
                    <a:pt x="42" y="817"/>
                  </a:lnTo>
                  <a:cubicBezTo>
                    <a:pt x="0" y="944"/>
                    <a:pt x="74" y="1081"/>
                    <a:pt x="201" y="1113"/>
                  </a:cubicBezTo>
                  <a:cubicBezTo>
                    <a:pt x="222" y="1124"/>
                    <a:pt x="243" y="1124"/>
                    <a:pt x="274" y="1124"/>
                  </a:cubicBezTo>
                  <a:cubicBezTo>
                    <a:pt x="369" y="1124"/>
                    <a:pt x="464" y="1060"/>
                    <a:pt x="496" y="965"/>
                  </a:cubicBezTo>
                  <a:lnTo>
                    <a:pt x="644" y="532"/>
                  </a:lnTo>
                  <a:lnTo>
                    <a:pt x="1098" y="670"/>
                  </a:lnTo>
                  <a:cubicBezTo>
                    <a:pt x="1126" y="681"/>
                    <a:pt x="1155" y="687"/>
                    <a:pt x="1183" y="687"/>
                  </a:cubicBezTo>
                  <a:cubicBezTo>
                    <a:pt x="1281" y="687"/>
                    <a:pt x="1371" y="620"/>
                    <a:pt x="1404" y="522"/>
                  </a:cubicBezTo>
                  <a:cubicBezTo>
                    <a:pt x="1446" y="395"/>
                    <a:pt x="1372" y="258"/>
                    <a:pt x="1246" y="226"/>
                  </a:cubicBezTo>
                  <a:lnTo>
                    <a:pt x="570" y="15"/>
                  </a:lnTo>
                  <a:cubicBezTo>
                    <a:pt x="542" y="6"/>
                    <a:pt x="511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4082416" y="3136801"/>
              <a:ext cx="39438" cy="34807"/>
            </a:xfrm>
            <a:custGeom>
              <a:rect b="b" l="l" r="r" t="t"/>
              <a:pathLst>
                <a:path extrusionOk="0" h="1165" w="1320">
                  <a:moveTo>
                    <a:pt x="268" y="0"/>
                  </a:moveTo>
                  <a:cubicBezTo>
                    <a:pt x="256" y="0"/>
                    <a:pt x="244" y="1"/>
                    <a:pt x="232" y="3"/>
                  </a:cubicBezTo>
                  <a:cubicBezTo>
                    <a:pt x="95" y="14"/>
                    <a:pt x="0" y="140"/>
                    <a:pt x="21" y="267"/>
                  </a:cubicBezTo>
                  <a:lnTo>
                    <a:pt x="106" y="953"/>
                  </a:lnTo>
                  <a:cubicBezTo>
                    <a:pt x="127" y="1080"/>
                    <a:pt x="232" y="1164"/>
                    <a:pt x="349" y="1164"/>
                  </a:cubicBezTo>
                  <a:lnTo>
                    <a:pt x="380" y="1164"/>
                  </a:lnTo>
                  <a:lnTo>
                    <a:pt x="1087" y="1069"/>
                  </a:lnTo>
                  <a:cubicBezTo>
                    <a:pt x="1225" y="1059"/>
                    <a:pt x="1320" y="943"/>
                    <a:pt x="1299" y="805"/>
                  </a:cubicBezTo>
                  <a:cubicBezTo>
                    <a:pt x="1279" y="691"/>
                    <a:pt x="1182" y="602"/>
                    <a:pt x="1062" y="602"/>
                  </a:cubicBezTo>
                  <a:cubicBezTo>
                    <a:pt x="1050" y="602"/>
                    <a:pt x="1037" y="603"/>
                    <a:pt x="1024" y="605"/>
                  </a:cubicBezTo>
                  <a:lnTo>
                    <a:pt x="560" y="658"/>
                  </a:lnTo>
                  <a:lnTo>
                    <a:pt x="496" y="204"/>
                  </a:lnTo>
                  <a:cubicBezTo>
                    <a:pt x="487" y="89"/>
                    <a:pt x="38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4162523" y="3696387"/>
              <a:ext cx="566448" cy="789752"/>
            </a:xfrm>
            <a:custGeom>
              <a:rect b="b" l="l" r="r" t="t"/>
              <a:pathLst>
                <a:path extrusionOk="0" h="26433" w="18959">
                  <a:moveTo>
                    <a:pt x="2449" y="1"/>
                  </a:moveTo>
                  <a:cubicBezTo>
                    <a:pt x="1088" y="1"/>
                    <a:pt x="0" y="1109"/>
                    <a:pt x="74" y="2429"/>
                  </a:cubicBezTo>
                  <a:lnTo>
                    <a:pt x="1288" y="24247"/>
                  </a:lnTo>
                  <a:cubicBezTo>
                    <a:pt x="1371" y="25483"/>
                    <a:pt x="2395" y="26433"/>
                    <a:pt x="3624" y="26433"/>
                  </a:cubicBezTo>
                  <a:cubicBezTo>
                    <a:pt x="3644" y="26433"/>
                    <a:pt x="3664" y="26432"/>
                    <a:pt x="3684" y="26432"/>
                  </a:cubicBezTo>
                  <a:lnTo>
                    <a:pt x="14736" y="26379"/>
                  </a:lnTo>
                  <a:cubicBezTo>
                    <a:pt x="14743" y="26379"/>
                    <a:pt x="14750" y="26379"/>
                    <a:pt x="14757" y="26379"/>
                  </a:cubicBezTo>
                  <a:cubicBezTo>
                    <a:pt x="15972" y="26379"/>
                    <a:pt x="16974" y="25454"/>
                    <a:pt x="17090" y="24247"/>
                  </a:cubicBezTo>
                  <a:lnTo>
                    <a:pt x="18842" y="2492"/>
                  </a:lnTo>
                  <a:cubicBezTo>
                    <a:pt x="18958" y="1141"/>
                    <a:pt x="17860" y="1"/>
                    <a:pt x="1646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4279532" y="4015323"/>
              <a:ext cx="155512" cy="144398"/>
            </a:xfrm>
            <a:custGeom>
              <a:rect b="b" l="l" r="r" t="t"/>
              <a:pathLst>
                <a:path extrusionOk="0" h="4833" w="5205">
                  <a:moveTo>
                    <a:pt x="2310" y="1"/>
                  </a:moveTo>
                  <a:cubicBezTo>
                    <a:pt x="2221" y="1"/>
                    <a:pt x="2131" y="46"/>
                    <a:pt x="2080" y="125"/>
                  </a:cubicBezTo>
                  <a:lnTo>
                    <a:pt x="190" y="3302"/>
                  </a:lnTo>
                  <a:cubicBezTo>
                    <a:pt x="0" y="3619"/>
                    <a:pt x="0" y="4010"/>
                    <a:pt x="190" y="4326"/>
                  </a:cubicBezTo>
                  <a:cubicBezTo>
                    <a:pt x="380" y="4643"/>
                    <a:pt x="729" y="4833"/>
                    <a:pt x="1098" y="4833"/>
                  </a:cubicBezTo>
                  <a:lnTo>
                    <a:pt x="4888" y="4833"/>
                  </a:lnTo>
                  <a:cubicBezTo>
                    <a:pt x="5204" y="4833"/>
                    <a:pt x="5204" y="4347"/>
                    <a:pt x="4888" y="4347"/>
                  </a:cubicBezTo>
                  <a:lnTo>
                    <a:pt x="1098" y="4347"/>
                  </a:lnTo>
                  <a:cubicBezTo>
                    <a:pt x="908" y="4347"/>
                    <a:pt x="729" y="4242"/>
                    <a:pt x="623" y="4083"/>
                  </a:cubicBezTo>
                  <a:cubicBezTo>
                    <a:pt x="528" y="3915"/>
                    <a:pt x="528" y="3714"/>
                    <a:pt x="623" y="3556"/>
                  </a:cubicBezTo>
                  <a:lnTo>
                    <a:pt x="2523" y="368"/>
                  </a:lnTo>
                  <a:cubicBezTo>
                    <a:pt x="2587" y="252"/>
                    <a:pt x="2544" y="104"/>
                    <a:pt x="2428" y="30"/>
                  </a:cubicBezTo>
                  <a:cubicBezTo>
                    <a:pt x="2392" y="10"/>
                    <a:pt x="2351" y="1"/>
                    <a:pt x="2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4359341" y="3884450"/>
              <a:ext cx="171586" cy="121362"/>
            </a:xfrm>
            <a:custGeom>
              <a:rect b="b" l="l" r="r" t="t"/>
              <a:pathLst>
                <a:path extrusionOk="0" h="4062" w="5743">
                  <a:moveTo>
                    <a:pt x="2871" y="1"/>
                  </a:moveTo>
                  <a:cubicBezTo>
                    <a:pt x="2520" y="1"/>
                    <a:pt x="2169" y="172"/>
                    <a:pt x="1963" y="515"/>
                  </a:cubicBezTo>
                  <a:lnTo>
                    <a:pt x="63" y="3692"/>
                  </a:lnTo>
                  <a:cubicBezTo>
                    <a:pt x="0" y="3808"/>
                    <a:pt x="42" y="3967"/>
                    <a:pt x="158" y="4030"/>
                  </a:cubicBezTo>
                  <a:cubicBezTo>
                    <a:pt x="201" y="4051"/>
                    <a:pt x="245" y="4062"/>
                    <a:pt x="289" y="4062"/>
                  </a:cubicBezTo>
                  <a:cubicBezTo>
                    <a:pt x="375" y="4062"/>
                    <a:pt x="457" y="4020"/>
                    <a:pt x="507" y="3935"/>
                  </a:cubicBezTo>
                  <a:lnTo>
                    <a:pt x="2407" y="758"/>
                  </a:lnTo>
                  <a:cubicBezTo>
                    <a:pt x="2512" y="584"/>
                    <a:pt x="2692" y="497"/>
                    <a:pt x="2871" y="497"/>
                  </a:cubicBezTo>
                  <a:cubicBezTo>
                    <a:pt x="3051" y="497"/>
                    <a:pt x="3230" y="584"/>
                    <a:pt x="3336" y="758"/>
                  </a:cubicBezTo>
                  <a:lnTo>
                    <a:pt x="5236" y="3935"/>
                  </a:lnTo>
                  <a:cubicBezTo>
                    <a:pt x="5278" y="4020"/>
                    <a:pt x="5362" y="4062"/>
                    <a:pt x="5457" y="4062"/>
                  </a:cubicBezTo>
                  <a:cubicBezTo>
                    <a:pt x="5499" y="4062"/>
                    <a:pt x="5542" y="4051"/>
                    <a:pt x="5584" y="4030"/>
                  </a:cubicBezTo>
                  <a:cubicBezTo>
                    <a:pt x="5700" y="3967"/>
                    <a:pt x="5742" y="3819"/>
                    <a:pt x="5679" y="3703"/>
                  </a:cubicBezTo>
                  <a:lnTo>
                    <a:pt x="3779" y="515"/>
                  </a:lnTo>
                  <a:cubicBezTo>
                    <a:pt x="3573" y="172"/>
                    <a:pt x="3222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4451729" y="4015413"/>
              <a:ext cx="155841" cy="144308"/>
            </a:xfrm>
            <a:custGeom>
              <a:rect b="b" l="l" r="r" t="t"/>
              <a:pathLst>
                <a:path extrusionOk="0" h="4830" w="5216">
                  <a:moveTo>
                    <a:pt x="2909" y="1"/>
                  </a:moveTo>
                  <a:cubicBezTo>
                    <a:pt x="2865" y="1"/>
                    <a:pt x="2820" y="13"/>
                    <a:pt x="2777" y="38"/>
                  </a:cubicBezTo>
                  <a:cubicBezTo>
                    <a:pt x="2661" y="101"/>
                    <a:pt x="2619" y="249"/>
                    <a:pt x="2692" y="375"/>
                  </a:cubicBezTo>
                  <a:lnTo>
                    <a:pt x="4582" y="3542"/>
                  </a:lnTo>
                  <a:cubicBezTo>
                    <a:pt x="4677" y="3711"/>
                    <a:pt x="4677" y="3912"/>
                    <a:pt x="4582" y="4070"/>
                  </a:cubicBezTo>
                  <a:cubicBezTo>
                    <a:pt x="4487" y="4239"/>
                    <a:pt x="4307" y="4334"/>
                    <a:pt x="4117" y="4334"/>
                  </a:cubicBezTo>
                  <a:lnTo>
                    <a:pt x="328" y="4334"/>
                  </a:lnTo>
                  <a:cubicBezTo>
                    <a:pt x="1" y="4334"/>
                    <a:pt x="1" y="4830"/>
                    <a:pt x="328" y="4830"/>
                  </a:cubicBezTo>
                  <a:lnTo>
                    <a:pt x="4117" y="4830"/>
                  </a:lnTo>
                  <a:cubicBezTo>
                    <a:pt x="4487" y="4830"/>
                    <a:pt x="4825" y="4640"/>
                    <a:pt x="5025" y="4323"/>
                  </a:cubicBezTo>
                  <a:cubicBezTo>
                    <a:pt x="5215" y="4007"/>
                    <a:pt x="5215" y="3616"/>
                    <a:pt x="5025" y="3310"/>
                  </a:cubicBezTo>
                  <a:lnTo>
                    <a:pt x="3125" y="122"/>
                  </a:lnTo>
                  <a:cubicBezTo>
                    <a:pt x="3076" y="45"/>
                    <a:pt x="2995" y="1"/>
                    <a:pt x="2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4406312" y="4129822"/>
              <a:ext cx="32208" cy="45055"/>
            </a:xfrm>
            <a:custGeom>
              <a:rect b="b" l="l" r="r" t="t"/>
              <a:pathLst>
                <a:path extrusionOk="0" h="1508" w="1078">
                  <a:moveTo>
                    <a:pt x="271" y="1"/>
                  </a:moveTo>
                  <a:cubicBezTo>
                    <a:pt x="207" y="1"/>
                    <a:pt x="143" y="25"/>
                    <a:pt x="96" y="72"/>
                  </a:cubicBezTo>
                  <a:cubicBezTo>
                    <a:pt x="1" y="167"/>
                    <a:pt x="1" y="325"/>
                    <a:pt x="96" y="420"/>
                  </a:cubicBezTo>
                  <a:lnTo>
                    <a:pt x="444" y="758"/>
                  </a:lnTo>
                  <a:lnTo>
                    <a:pt x="96" y="1096"/>
                  </a:lnTo>
                  <a:cubicBezTo>
                    <a:pt x="1" y="1180"/>
                    <a:pt x="1" y="1339"/>
                    <a:pt x="96" y="1434"/>
                  </a:cubicBezTo>
                  <a:cubicBezTo>
                    <a:pt x="138" y="1486"/>
                    <a:pt x="212" y="1508"/>
                    <a:pt x="275" y="1508"/>
                  </a:cubicBezTo>
                  <a:cubicBezTo>
                    <a:pt x="339" y="1508"/>
                    <a:pt x="402" y="1486"/>
                    <a:pt x="455" y="1434"/>
                  </a:cubicBezTo>
                  <a:lnTo>
                    <a:pt x="982" y="927"/>
                  </a:lnTo>
                  <a:cubicBezTo>
                    <a:pt x="1077" y="832"/>
                    <a:pt x="1077" y="674"/>
                    <a:pt x="982" y="579"/>
                  </a:cubicBezTo>
                  <a:lnTo>
                    <a:pt x="455" y="72"/>
                  </a:lnTo>
                  <a:cubicBezTo>
                    <a:pt x="402" y="25"/>
                    <a:pt x="336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4518600" y="4007883"/>
              <a:ext cx="45145" cy="35196"/>
            </a:xfrm>
            <a:custGeom>
              <a:rect b="b" l="l" r="r" t="t"/>
              <a:pathLst>
                <a:path extrusionOk="0" h="1178" w="1511">
                  <a:moveTo>
                    <a:pt x="512" y="1"/>
                  </a:moveTo>
                  <a:cubicBezTo>
                    <a:pt x="475" y="1"/>
                    <a:pt x="437" y="8"/>
                    <a:pt x="402" y="26"/>
                  </a:cubicBezTo>
                  <a:cubicBezTo>
                    <a:pt x="349" y="57"/>
                    <a:pt x="296" y="110"/>
                    <a:pt x="275" y="174"/>
                  </a:cubicBezTo>
                  <a:lnTo>
                    <a:pt x="43" y="860"/>
                  </a:lnTo>
                  <a:cubicBezTo>
                    <a:pt x="1" y="986"/>
                    <a:pt x="74" y="1124"/>
                    <a:pt x="212" y="1166"/>
                  </a:cubicBezTo>
                  <a:cubicBezTo>
                    <a:pt x="233" y="1176"/>
                    <a:pt x="264" y="1176"/>
                    <a:pt x="286" y="1176"/>
                  </a:cubicBezTo>
                  <a:cubicBezTo>
                    <a:pt x="293" y="1177"/>
                    <a:pt x="300" y="1177"/>
                    <a:pt x="308" y="1177"/>
                  </a:cubicBezTo>
                  <a:cubicBezTo>
                    <a:pt x="414" y="1177"/>
                    <a:pt x="499" y="1106"/>
                    <a:pt x="539" y="1007"/>
                  </a:cubicBezTo>
                  <a:lnTo>
                    <a:pt x="687" y="554"/>
                  </a:lnTo>
                  <a:lnTo>
                    <a:pt x="1151" y="701"/>
                  </a:lnTo>
                  <a:cubicBezTo>
                    <a:pt x="1177" y="709"/>
                    <a:pt x="1204" y="713"/>
                    <a:pt x="1229" y="713"/>
                  </a:cubicBezTo>
                  <a:cubicBezTo>
                    <a:pt x="1338" y="713"/>
                    <a:pt x="1434" y="645"/>
                    <a:pt x="1468" y="543"/>
                  </a:cubicBezTo>
                  <a:cubicBezTo>
                    <a:pt x="1510" y="406"/>
                    <a:pt x="1436" y="269"/>
                    <a:pt x="1309" y="237"/>
                  </a:cubicBezTo>
                  <a:lnTo>
                    <a:pt x="602" y="15"/>
                  </a:lnTo>
                  <a:cubicBezTo>
                    <a:pt x="574" y="6"/>
                    <a:pt x="543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4351453" y="3972924"/>
              <a:ext cx="41022" cy="36062"/>
            </a:xfrm>
            <a:custGeom>
              <a:rect b="b" l="l" r="r" t="t"/>
              <a:pathLst>
                <a:path extrusionOk="0" h="1207" w="1373">
                  <a:moveTo>
                    <a:pt x="281" y="0"/>
                  </a:moveTo>
                  <a:cubicBezTo>
                    <a:pt x="269" y="0"/>
                    <a:pt x="256" y="1"/>
                    <a:pt x="243" y="3"/>
                  </a:cubicBezTo>
                  <a:cubicBezTo>
                    <a:pt x="106" y="14"/>
                    <a:pt x="0" y="140"/>
                    <a:pt x="21" y="277"/>
                  </a:cubicBezTo>
                  <a:lnTo>
                    <a:pt x="116" y="995"/>
                  </a:lnTo>
                  <a:cubicBezTo>
                    <a:pt x="127" y="1122"/>
                    <a:pt x="243" y="1206"/>
                    <a:pt x="370" y="1206"/>
                  </a:cubicBezTo>
                  <a:lnTo>
                    <a:pt x="401" y="1206"/>
                  </a:lnTo>
                  <a:lnTo>
                    <a:pt x="1140" y="1111"/>
                  </a:lnTo>
                  <a:cubicBezTo>
                    <a:pt x="1277" y="1101"/>
                    <a:pt x="1372" y="974"/>
                    <a:pt x="1362" y="837"/>
                  </a:cubicBezTo>
                  <a:cubicBezTo>
                    <a:pt x="1342" y="707"/>
                    <a:pt x="1228" y="625"/>
                    <a:pt x="1100" y="625"/>
                  </a:cubicBezTo>
                  <a:cubicBezTo>
                    <a:pt x="1092" y="625"/>
                    <a:pt x="1085" y="625"/>
                    <a:pt x="1077" y="626"/>
                  </a:cubicBezTo>
                  <a:lnTo>
                    <a:pt x="581" y="689"/>
                  </a:lnTo>
                  <a:lnTo>
                    <a:pt x="528" y="214"/>
                  </a:lnTo>
                  <a:cubicBezTo>
                    <a:pt x="509" y="90"/>
                    <a:pt x="403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4361522" y="3620075"/>
              <a:ext cx="182970" cy="104721"/>
            </a:xfrm>
            <a:custGeom>
              <a:rect b="b" l="l" r="r" t="t"/>
              <a:pathLst>
                <a:path extrusionOk="0" h="3505" w="6124">
                  <a:moveTo>
                    <a:pt x="423" y="0"/>
                  </a:moveTo>
                  <a:cubicBezTo>
                    <a:pt x="191" y="0"/>
                    <a:pt x="1" y="190"/>
                    <a:pt x="1" y="423"/>
                  </a:cubicBezTo>
                  <a:lnTo>
                    <a:pt x="1" y="3072"/>
                  </a:lnTo>
                  <a:cubicBezTo>
                    <a:pt x="1" y="3315"/>
                    <a:pt x="191" y="3505"/>
                    <a:pt x="423" y="3505"/>
                  </a:cubicBezTo>
                  <a:lnTo>
                    <a:pt x="5701" y="3505"/>
                  </a:lnTo>
                  <a:cubicBezTo>
                    <a:pt x="5933" y="3505"/>
                    <a:pt x="6123" y="3315"/>
                    <a:pt x="6123" y="3072"/>
                  </a:cubicBezTo>
                  <a:lnTo>
                    <a:pt x="6123" y="423"/>
                  </a:lnTo>
                  <a:cubicBezTo>
                    <a:pt x="6123" y="190"/>
                    <a:pt x="5933" y="0"/>
                    <a:pt x="5701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4118062" y="3690411"/>
              <a:ext cx="669883" cy="126471"/>
            </a:xfrm>
            <a:custGeom>
              <a:rect b="b" l="l" r="r" t="t"/>
              <a:pathLst>
                <a:path extrusionOk="0" h="4233" w="22421">
                  <a:moveTo>
                    <a:pt x="517" y="0"/>
                  </a:moveTo>
                  <a:cubicBezTo>
                    <a:pt x="232" y="0"/>
                    <a:pt x="0" y="232"/>
                    <a:pt x="0" y="517"/>
                  </a:cubicBezTo>
                  <a:lnTo>
                    <a:pt x="0" y="3716"/>
                  </a:lnTo>
                  <a:cubicBezTo>
                    <a:pt x="0" y="4011"/>
                    <a:pt x="232" y="4233"/>
                    <a:pt x="517" y="4233"/>
                  </a:cubicBezTo>
                  <a:lnTo>
                    <a:pt x="21903" y="4233"/>
                  </a:lnTo>
                  <a:cubicBezTo>
                    <a:pt x="22188" y="4233"/>
                    <a:pt x="22420" y="4011"/>
                    <a:pt x="22420" y="3716"/>
                  </a:cubicBezTo>
                  <a:lnTo>
                    <a:pt x="22420" y="517"/>
                  </a:lnTo>
                  <a:cubicBezTo>
                    <a:pt x="22420" y="232"/>
                    <a:pt x="22188" y="0"/>
                    <a:pt x="2190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4156846" y="4323084"/>
              <a:ext cx="161488" cy="156468"/>
            </a:xfrm>
            <a:custGeom>
              <a:rect b="b" l="l" r="r" t="t"/>
              <a:pathLst>
                <a:path extrusionOk="0" h="5237" w="5405">
                  <a:moveTo>
                    <a:pt x="2703" y="1"/>
                  </a:moveTo>
                  <a:cubicBezTo>
                    <a:pt x="1214" y="1"/>
                    <a:pt x="0" y="1172"/>
                    <a:pt x="0" y="2618"/>
                  </a:cubicBezTo>
                  <a:cubicBezTo>
                    <a:pt x="0" y="4065"/>
                    <a:pt x="1214" y="5236"/>
                    <a:pt x="2703" y="5236"/>
                  </a:cubicBezTo>
                  <a:cubicBezTo>
                    <a:pt x="4201" y="5236"/>
                    <a:pt x="5405" y="4065"/>
                    <a:pt x="5405" y="2618"/>
                  </a:cubicBezTo>
                  <a:cubicBezTo>
                    <a:pt x="5405" y="1172"/>
                    <a:pt x="4201" y="1"/>
                    <a:pt x="2703" y="1"/>
                  </a:cubicBezTo>
                  <a:close/>
                </a:path>
              </a:pathLst>
            </a:custGeom>
            <a:solidFill>
              <a:srgbClr val="1DD1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4156846" y="4323084"/>
              <a:ext cx="161488" cy="156468"/>
            </a:xfrm>
            <a:custGeom>
              <a:rect b="b" l="l" r="r" t="t"/>
              <a:pathLst>
                <a:path extrusionOk="0" h="5237" w="5405">
                  <a:moveTo>
                    <a:pt x="2703" y="1"/>
                  </a:moveTo>
                  <a:cubicBezTo>
                    <a:pt x="1214" y="1"/>
                    <a:pt x="0" y="1172"/>
                    <a:pt x="0" y="2618"/>
                  </a:cubicBezTo>
                  <a:cubicBezTo>
                    <a:pt x="0" y="4065"/>
                    <a:pt x="1214" y="5236"/>
                    <a:pt x="2703" y="5236"/>
                  </a:cubicBezTo>
                  <a:cubicBezTo>
                    <a:pt x="4201" y="5236"/>
                    <a:pt x="5405" y="4065"/>
                    <a:pt x="5405" y="2618"/>
                  </a:cubicBezTo>
                  <a:cubicBezTo>
                    <a:pt x="5405" y="1172"/>
                    <a:pt x="4201" y="1"/>
                    <a:pt x="2703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6625">
              <a:solidFill>
                <a:srgbClr val="000000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4191865" y="4368172"/>
              <a:ext cx="80759" cy="68449"/>
            </a:xfrm>
            <a:custGeom>
              <a:rect b="b" l="l" r="r" t="t"/>
              <a:pathLst>
                <a:path extrusionOk="0" h="2291" w="2703">
                  <a:moveTo>
                    <a:pt x="1550" y="1"/>
                  </a:moveTo>
                  <a:cubicBezTo>
                    <a:pt x="1544" y="1"/>
                    <a:pt x="1537" y="1"/>
                    <a:pt x="1531" y="1"/>
                  </a:cubicBezTo>
                  <a:cubicBezTo>
                    <a:pt x="507" y="1"/>
                    <a:pt x="0" y="1247"/>
                    <a:pt x="739" y="1964"/>
                  </a:cubicBezTo>
                  <a:cubicBezTo>
                    <a:pt x="971" y="2190"/>
                    <a:pt x="1252" y="2290"/>
                    <a:pt x="1528" y="2290"/>
                  </a:cubicBezTo>
                  <a:cubicBezTo>
                    <a:pt x="2129" y="2290"/>
                    <a:pt x="2703" y="1812"/>
                    <a:pt x="2681" y="1109"/>
                  </a:cubicBezTo>
                  <a:cubicBezTo>
                    <a:pt x="2671" y="493"/>
                    <a:pt x="2164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817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4156846" y="4323084"/>
              <a:ext cx="161488" cy="156468"/>
            </a:xfrm>
            <a:custGeom>
              <a:rect b="b" l="l" r="r" t="t"/>
              <a:pathLst>
                <a:path extrusionOk="0" fill="none" h="5237" w="5405">
                  <a:moveTo>
                    <a:pt x="5405" y="2618"/>
                  </a:moveTo>
                  <a:cubicBezTo>
                    <a:pt x="5405" y="4065"/>
                    <a:pt x="4201" y="5236"/>
                    <a:pt x="2703" y="5236"/>
                  </a:cubicBezTo>
                  <a:cubicBezTo>
                    <a:pt x="1214" y="5236"/>
                    <a:pt x="0" y="4065"/>
                    <a:pt x="0" y="2618"/>
                  </a:cubicBezTo>
                  <a:cubicBezTo>
                    <a:pt x="0" y="1172"/>
                    <a:pt x="1214" y="1"/>
                    <a:pt x="2703" y="1"/>
                  </a:cubicBezTo>
                  <a:cubicBezTo>
                    <a:pt x="4201" y="1"/>
                    <a:pt x="5405" y="1172"/>
                    <a:pt x="5405" y="2618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5539858" y="3566142"/>
              <a:ext cx="111055" cy="166537"/>
            </a:xfrm>
            <a:custGeom>
              <a:rect b="b" l="l" r="r" t="t"/>
              <a:pathLst>
                <a:path extrusionOk="0" h="5574" w="3717">
                  <a:moveTo>
                    <a:pt x="433" y="0"/>
                  </a:moveTo>
                  <a:cubicBezTo>
                    <a:pt x="191" y="0"/>
                    <a:pt x="1" y="201"/>
                    <a:pt x="1" y="444"/>
                  </a:cubicBezTo>
                  <a:lnTo>
                    <a:pt x="1" y="5130"/>
                  </a:lnTo>
                  <a:cubicBezTo>
                    <a:pt x="1" y="5373"/>
                    <a:pt x="191" y="5574"/>
                    <a:pt x="433" y="5574"/>
                  </a:cubicBezTo>
                  <a:lnTo>
                    <a:pt x="3273" y="5574"/>
                  </a:lnTo>
                  <a:cubicBezTo>
                    <a:pt x="3516" y="5574"/>
                    <a:pt x="3716" y="5373"/>
                    <a:pt x="3716" y="5130"/>
                  </a:cubicBezTo>
                  <a:lnTo>
                    <a:pt x="3716" y="444"/>
                  </a:lnTo>
                  <a:cubicBezTo>
                    <a:pt x="3716" y="201"/>
                    <a:pt x="3516" y="0"/>
                    <a:pt x="327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5050369" y="3451972"/>
              <a:ext cx="550045" cy="410965"/>
            </a:xfrm>
            <a:custGeom>
              <a:rect b="b" l="l" r="r" t="t"/>
              <a:pathLst>
                <a:path extrusionOk="0" h="13755" w="18410">
                  <a:moveTo>
                    <a:pt x="876" y="0"/>
                  </a:moveTo>
                  <a:cubicBezTo>
                    <a:pt x="391" y="0"/>
                    <a:pt x="0" y="391"/>
                    <a:pt x="0" y="876"/>
                  </a:cubicBezTo>
                  <a:lnTo>
                    <a:pt x="0" y="12878"/>
                  </a:lnTo>
                  <a:cubicBezTo>
                    <a:pt x="0" y="13364"/>
                    <a:pt x="391" y="13754"/>
                    <a:pt x="876" y="13754"/>
                  </a:cubicBezTo>
                  <a:lnTo>
                    <a:pt x="17533" y="13754"/>
                  </a:lnTo>
                  <a:cubicBezTo>
                    <a:pt x="18019" y="13754"/>
                    <a:pt x="18409" y="13364"/>
                    <a:pt x="18409" y="12878"/>
                  </a:cubicBezTo>
                  <a:lnTo>
                    <a:pt x="18409" y="876"/>
                  </a:lnTo>
                  <a:cubicBezTo>
                    <a:pt x="18409" y="391"/>
                    <a:pt x="18019" y="0"/>
                    <a:pt x="17533" y="0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4924844" y="3701437"/>
              <a:ext cx="566418" cy="789752"/>
            </a:xfrm>
            <a:custGeom>
              <a:rect b="b" l="l" r="r" t="t"/>
              <a:pathLst>
                <a:path extrusionOk="0" h="26433" w="18958">
                  <a:moveTo>
                    <a:pt x="2449" y="1"/>
                  </a:moveTo>
                  <a:cubicBezTo>
                    <a:pt x="1087" y="1"/>
                    <a:pt x="0" y="1120"/>
                    <a:pt x="74" y="2439"/>
                  </a:cubicBezTo>
                  <a:lnTo>
                    <a:pt x="1277" y="24247"/>
                  </a:lnTo>
                  <a:cubicBezTo>
                    <a:pt x="1371" y="25479"/>
                    <a:pt x="2395" y="26432"/>
                    <a:pt x="3633" y="26432"/>
                  </a:cubicBezTo>
                  <a:cubicBezTo>
                    <a:pt x="3646" y="26432"/>
                    <a:pt x="3660" y="26432"/>
                    <a:pt x="3674" y="26432"/>
                  </a:cubicBezTo>
                  <a:lnTo>
                    <a:pt x="14725" y="26379"/>
                  </a:lnTo>
                  <a:cubicBezTo>
                    <a:pt x="15950" y="26379"/>
                    <a:pt x="16974" y="25461"/>
                    <a:pt x="17090" y="24247"/>
                  </a:cubicBezTo>
                  <a:lnTo>
                    <a:pt x="18842" y="2492"/>
                  </a:lnTo>
                  <a:cubicBezTo>
                    <a:pt x="18958" y="1151"/>
                    <a:pt x="17860" y="1"/>
                    <a:pt x="1646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5041524" y="4020283"/>
              <a:ext cx="155512" cy="144488"/>
            </a:xfrm>
            <a:custGeom>
              <a:rect b="b" l="l" r="r" t="t"/>
              <a:pathLst>
                <a:path extrusionOk="0" h="4836" w="5205">
                  <a:moveTo>
                    <a:pt x="2301" y="1"/>
                  </a:moveTo>
                  <a:cubicBezTo>
                    <a:pt x="2215" y="1"/>
                    <a:pt x="2129" y="41"/>
                    <a:pt x="2080" y="117"/>
                  </a:cubicBezTo>
                  <a:lnTo>
                    <a:pt x="191" y="3305"/>
                  </a:lnTo>
                  <a:cubicBezTo>
                    <a:pt x="1" y="3611"/>
                    <a:pt x="1" y="4002"/>
                    <a:pt x="191" y="4319"/>
                  </a:cubicBezTo>
                  <a:cubicBezTo>
                    <a:pt x="381" y="4635"/>
                    <a:pt x="729" y="4825"/>
                    <a:pt x="1099" y="4825"/>
                  </a:cubicBezTo>
                  <a:lnTo>
                    <a:pt x="4888" y="4825"/>
                  </a:lnTo>
                  <a:lnTo>
                    <a:pt x="4888" y="4836"/>
                  </a:lnTo>
                  <a:cubicBezTo>
                    <a:pt x="5205" y="4836"/>
                    <a:pt x="5205" y="4340"/>
                    <a:pt x="4888" y="4340"/>
                  </a:cubicBezTo>
                  <a:lnTo>
                    <a:pt x="1088" y="4340"/>
                  </a:lnTo>
                  <a:cubicBezTo>
                    <a:pt x="898" y="4340"/>
                    <a:pt x="719" y="4245"/>
                    <a:pt x="624" y="4076"/>
                  </a:cubicBezTo>
                  <a:cubicBezTo>
                    <a:pt x="529" y="3917"/>
                    <a:pt x="529" y="3706"/>
                    <a:pt x="624" y="3548"/>
                  </a:cubicBezTo>
                  <a:lnTo>
                    <a:pt x="2524" y="360"/>
                  </a:lnTo>
                  <a:cubicBezTo>
                    <a:pt x="2597" y="244"/>
                    <a:pt x="2555" y="96"/>
                    <a:pt x="2429" y="33"/>
                  </a:cubicBezTo>
                  <a:cubicBezTo>
                    <a:pt x="2389" y="11"/>
                    <a:pt x="2345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5121333" y="3889739"/>
              <a:ext cx="172543" cy="121273"/>
            </a:xfrm>
            <a:custGeom>
              <a:rect b="b" l="l" r="r" t="t"/>
              <a:pathLst>
                <a:path extrusionOk="0" h="4059" w="5775">
                  <a:moveTo>
                    <a:pt x="2871" y="0"/>
                  </a:moveTo>
                  <a:cubicBezTo>
                    <a:pt x="2520" y="0"/>
                    <a:pt x="2169" y="169"/>
                    <a:pt x="1964" y="507"/>
                  </a:cubicBezTo>
                  <a:lnTo>
                    <a:pt x="74" y="3684"/>
                  </a:lnTo>
                  <a:cubicBezTo>
                    <a:pt x="0" y="3800"/>
                    <a:pt x="43" y="3959"/>
                    <a:pt x="159" y="4022"/>
                  </a:cubicBezTo>
                  <a:cubicBezTo>
                    <a:pt x="202" y="4047"/>
                    <a:pt x="247" y="4059"/>
                    <a:pt x="291" y="4059"/>
                  </a:cubicBezTo>
                  <a:cubicBezTo>
                    <a:pt x="377" y="4059"/>
                    <a:pt x="458" y="4014"/>
                    <a:pt x="507" y="3938"/>
                  </a:cubicBezTo>
                  <a:lnTo>
                    <a:pt x="2407" y="750"/>
                  </a:lnTo>
                  <a:cubicBezTo>
                    <a:pt x="2513" y="576"/>
                    <a:pt x="2692" y="489"/>
                    <a:pt x="2871" y="489"/>
                  </a:cubicBezTo>
                  <a:cubicBezTo>
                    <a:pt x="3051" y="489"/>
                    <a:pt x="3230" y="576"/>
                    <a:pt x="3336" y="750"/>
                  </a:cubicBezTo>
                  <a:lnTo>
                    <a:pt x="5236" y="3927"/>
                  </a:lnTo>
                  <a:cubicBezTo>
                    <a:pt x="5278" y="4001"/>
                    <a:pt x="5363" y="4054"/>
                    <a:pt x="5458" y="4054"/>
                  </a:cubicBezTo>
                  <a:cubicBezTo>
                    <a:pt x="5648" y="4054"/>
                    <a:pt x="5774" y="3853"/>
                    <a:pt x="5679" y="3684"/>
                  </a:cubicBezTo>
                  <a:lnTo>
                    <a:pt x="3779" y="507"/>
                  </a:lnTo>
                  <a:cubicBezTo>
                    <a:pt x="3573" y="169"/>
                    <a:pt x="3222" y="0"/>
                    <a:pt x="2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5213751" y="4020074"/>
              <a:ext cx="155483" cy="144398"/>
            </a:xfrm>
            <a:custGeom>
              <a:rect b="b" l="l" r="r" t="t"/>
              <a:pathLst>
                <a:path extrusionOk="0" h="4833" w="5204">
                  <a:moveTo>
                    <a:pt x="2903" y="0"/>
                  </a:moveTo>
                  <a:cubicBezTo>
                    <a:pt x="2863" y="0"/>
                    <a:pt x="2823" y="10"/>
                    <a:pt x="2787" y="29"/>
                  </a:cubicBezTo>
                  <a:cubicBezTo>
                    <a:pt x="2660" y="93"/>
                    <a:pt x="2618" y="251"/>
                    <a:pt x="2692" y="367"/>
                  </a:cubicBezTo>
                  <a:lnTo>
                    <a:pt x="4581" y="3544"/>
                  </a:lnTo>
                  <a:cubicBezTo>
                    <a:pt x="4687" y="3713"/>
                    <a:pt x="4687" y="3914"/>
                    <a:pt x="4581" y="4072"/>
                  </a:cubicBezTo>
                  <a:cubicBezTo>
                    <a:pt x="4491" y="4233"/>
                    <a:pt x="4323" y="4337"/>
                    <a:pt x="4143" y="4337"/>
                  </a:cubicBezTo>
                  <a:cubicBezTo>
                    <a:pt x="4134" y="4337"/>
                    <a:pt x="4125" y="4337"/>
                    <a:pt x="4117" y="4336"/>
                  </a:cubicBezTo>
                  <a:lnTo>
                    <a:pt x="327" y="4336"/>
                  </a:lnTo>
                  <a:cubicBezTo>
                    <a:pt x="0" y="4336"/>
                    <a:pt x="0" y="4832"/>
                    <a:pt x="327" y="4832"/>
                  </a:cubicBezTo>
                  <a:lnTo>
                    <a:pt x="4117" y="4832"/>
                  </a:lnTo>
                  <a:cubicBezTo>
                    <a:pt x="4486" y="4832"/>
                    <a:pt x="4824" y="4642"/>
                    <a:pt x="5025" y="4326"/>
                  </a:cubicBezTo>
                  <a:cubicBezTo>
                    <a:pt x="5204" y="4019"/>
                    <a:pt x="5204" y="3618"/>
                    <a:pt x="5025" y="3312"/>
                  </a:cubicBezTo>
                  <a:lnTo>
                    <a:pt x="3125" y="124"/>
                  </a:lnTo>
                  <a:cubicBezTo>
                    <a:pt x="3074" y="45"/>
                    <a:pt x="2989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5168334" y="4134573"/>
              <a:ext cx="32178" cy="45354"/>
            </a:xfrm>
            <a:custGeom>
              <a:rect b="b" l="l" r="r" t="t"/>
              <a:pathLst>
                <a:path extrusionOk="0" h="1518" w="1077">
                  <a:moveTo>
                    <a:pt x="275" y="0"/>
                  </a:moveTo>
                  <a:cubicBezTo>
                    <a:pt x="211" y="0"/>
                    <a:pt x="148" y="24"/>
                    <a:pt x="95" y="71"/>
                  </a:cubicBezTo>
                  <a:cubicBezTo>
                    <a:pt x="0" y="166"/>
                    <a:pt x="0" y="325"/>
                    <a:pt x="95" y="420"/>
                  </a:cubicBezTo>
                  <a:lnTo>
                    <a:pt x="443" y="757"/>
                  </a:lnTo>
                  <a:lnTo>
                    <a:pt x="95" y="1095"/>
                  </a:lnTo>
                  <a:cubicBezTo>
                    <a:pt x="0" y="1190"/>
                    <a:pt x="0" y="1349"/>
                    <a:pt x="95" y="1444"/>
                  </a:cubicBezTo>
                  <a:cubicBezTo>
                    <a:pt x="148" y="1486"/>
                    <a:pt x="211" y="1517"/>
                    <a:pt x="275" y="1517"/>
                  </a:cubicBezTo>
                  <a:cubicBezTo>
                    <a:pt x="338" y="1517"/>
                    <a:pt x="401" y="1486"/>
                    <a:pt x="454" y="1444"/>
                  </a:cubicBezTo>
                  <a:lnTo>
                    <a:pt x="982" y="937"/>
                  </a:lnTo>
                  <a:cubicBezTo>
                    <a:pt x="1077" y="842"/>
                    <a:pt x="1077" y="684"/>
                    <a:pt x="982" y="589"/>
                  </a:cubicBezTo>
                  <a:lnTo>
                    <a:pt x="454" y="71"/>
                  </a:lnTo>
                  <a:cubicBezTo>
                    <a:pt x="401" y="24"/>
                    <a:pt x="33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5280592" y="4012723"/>
              <a:ext cx="45444" cy="35375"/>
            </a:xfrm>
            <a:custGeom>
              <a:rect b="b" l="l" r="r" t="t"/>
              <a:pathLst>
                <a:path extrusionOk="0" h="1184" w="1521">
                  <a:moveTo>
                    <a:pt x="527" y="0"/>
                  </a:moveTo>
                  <a:cubicBezTo>
                    <a:pt x="486" y="0"/>
                    <a:pt x="445" y="9"/>
                    <a:pt x="413" y="22"/>
                  </a:cubicBezTo>
                  <a:cubicBezTo>
                    <a:pt x="349" y="54"/>
                    <a:pt x="296" y="107"/>
                    <a:pt x="275" y="170"/>
                  </a:cubicBezTo>
                  <a:lnTo>
                    <a:pt x="43" y="856"/>
                  </a:lnTo>
                  <a:cubicBezTo>
                    <a:pt x="1" y="993"/>
                    <a:pt x="75" y="1130"/>
                    <a:pt x="212" y="1173"/>
                  </a:cubicBezTo>
                  <a:cubicBezTo>
                    <a:pt x="233" y="1173"/>
                    <a:pt x="265" y="1183"/>
                    <a:pt x="286" y="1183"/>
                  </a:cubicBezTo>
                  <a:cubicBezTo>
                    <a:pt x="402" y="1183"/>
                    <a:pt x="497" y="1120"/>
                    <a:pt x="539" y="1014"/>
                  </a:cubicBezTo>
                  <a:lnTo>
                    <a:pt x="687" y="550"/>
                  </a:lnTo>
                  <a:lnTo>
                    <a:pt x="1151" y="698"/>
                  </a:lnTo>
                  <a:cubicBezTo>
                    <a:pt x="1180" y="706"/>
                    <a:pt x="1208" y="711"/>
                    <a:pt x="1236" y="711"/>
                  </a:cubicBezTo>
                  <a:cubicBezTo>
                    <a:pt x="1342" y="711"/>
                    <a:pt x="1437" y="648"/>
                    <a:pt x="1479" y="539"/>
                  </a:cubicBezTo>
                  <a:cubicBezTo>
                    <a:pt x="1521" y="413"/>
                    <a:pt x="1447" y="275"/>
                    <a:pt x="1310" y="233"/>
                  </a:cubicBezTo>
                  <a:lnTo>
                    <a:pt x="603" y="12"/>
                  </a:lnTo>
                  <a:cubicBezTo>
                    <a:pt x="578" y="3"/>
                    <a:pt x="553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5113445" y="3977704"/>
              <a:ext cx="41022" cy="36331"/>
            </a:xfrm>
            <a:custGeom>
              <a:rect b="b" l="l" r="r" t="t"/>
              <a:pathLst>
                <a:path extrusionOk="0" h="1216" w="1373">
                  <a:moveTo>
                    <a:pt x="253" y="1"/>
                  </a:moveTo>
                  <a:cubicBezTo>
                    <a:pt x="247" y="1"/>
                    <a:pt x="240" y="1"/>
                    <a:pt x="233" y="1"/>
                  </a:cubicBezTo>
                  <a:cubicBezTo>
                    <a:pt x="95" y="22"/>
                    <a:pt x="0" y="139"/>
                    <a:pt x="11" y="276"/>
                  </a:cubicBezTo>
                  <a:lnTo>
                    <a:pt x="106" y="994"/>
                  </a:lnTo>
                  <a:cubicBezTo>
                    <a:pt x="127" y="1120"/>
                    <a:pt x="233" y="1215"/>
                    <a:pt x="359" y="1215"/>
                  </a:cubicBezTo>
                  <a:lnTo>
                    <a:pt x="391" y="1205"/>
                  </a:lnTo>
                  <a:lnTo>
                    <a:pt x="1130" y="1120"/>
                  </a:lnTo>
                  <a:cubicBezTo>
                    <a:pt x="1267" y="1110"/>
                    <a:pt x="1373" y="983"/>
                    <a:pt x="1352" y="846"/>
                  </a:cubicBezTo>
                  <a:cubicBezTo>
                    <a:pt x="1332" y="721"/>
                    <a:pt x="1227" y="632"/>
                    <a:pt x="1105" y="632"/>
                  </a:cubicBezTo>
                  <a:cubicBezTo>
                    <a:pt x="1092" y="632"/>
                    <a:pt x="1079" y="633"/>
                    <a:pt x="1067" y="635"/>
                  </a:cubicBezTo>
                  <a:lnTo>
                    <a:pt x="581" y="687"/>
                  </a:lnTo>
                  <a:lnTo>
                    <a:pt x="518" y="212"/>
                  </a:lnTo>
                  <a:cubicBezTo>
                    <a:pt x="498" y="92"/>
                    <a:pt x="382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4897086" y="4329388"/>
              <a:ext cx="161488" cy="156767"/>
            </a:xfrm>
            <a:custGeom>
              <a:rect b="b" l="l" r="r" t="t"/>
              <a:pathLst>
                <a:path extrusionOk="0" h="5247" w="5405">
                  <a:moveTo>
                    <a:pt x="2703" y="1"/>
                  </a:moveTo>
                  <a:cubicBezTo>
                    <a:pt x="1214" y="1"/>
                    <a:pt x="0" y="1172"/>
                    <a:pt x="0" y="2619"/>
                  </a:cubicBezTo>
                  <a:cubicBezTo>
                    <a:pt x="0" y="4075"/>
                    <a:pt x="1214" y="5247"/>
                    <a:pt x="2703" y="5247"/>
                  </a:cubicBezTo>
                  <a:cubicBezTo>
                    <a:pt x="4201" y="5247"/>
                    <a:pt x="5405" y="4075"/>
                    <a:pt x="5405" y="2619"/>
                  </a:cubicBezTo>
                  <a:cubicBezTo>
                    <a:pt x="5405" y="1172"/>
                    <a:pt x="4201" y="1"/>
                    <a:pt x="2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9"/>
            <p:cNvSpPr/>
            <p:nvPr/>
          </p:nvSpPr>
          <p:spPr>
            <a:xfrm>
              <a:off x="4930151" y="4373560"/>
              <a:ext cx="80550" cy="68419"/>
            </a:xfrm>
            <a:custGeom>
              <a:rect b="b" l="l" r="r" t="t"/>
              <a:pathLst>
                <a:path extrusionOk="0" h="2290" w="2696">
                  <a:moveTo>
                    <a:pt x="1550" y="0"/>
                  </a:moveTo>
                  <a:cubicBezTo>
                    <a:pt x="1544" y="0"/>
                    <a:pt x="1537" y="0"/>
                    <a:pt x="1531" y="0"/>
                  </a:cubicBezTo>
                  <a:cubicBezTo>
                    <a:pt x="507" y="0"/>
                    <a:pt x="0" y="1246"/>
                    <a:pt x="739" y="1964"/>
                  </a:cubicBezTo>
                  <a:cubicBezTo>
                    <a:pt x="971" y="2189"/>
                    <a:pt x="1252" y="2290"/>
                    <a:pt x="1526" y="2290"/>
                  </a:cubicBezTo>
                  <a:cubicBezTo>
                    <a:pt x="2125" y="2290"/>
                    <a:pt x="2696" y="1811"/>
                    <a:pt x="2682" y="1109"/>
                  </a:cubicBezTo>
                  <a:cubicBezTo>
                    <a:pt x="2671" y="492"/>
                    <a:pt x="2165" y="0"/>
                    <a:pt x="1550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817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9"/>
            <p:cNvSpPr/>
            <p:nvPr/>
          </p:nvSpPr>
          <p:spPr>
            <a:xfrm>
              <a:off x="4897086" y="4329388"/>
              <a:ext cx="161488" cy="156767"/>
            </a:xfrm>
            <a:custGeom>
              <a:rect b="b" l="l" r="r" t="t"/>
              <a:pathLst>
                <a:path extrusionOk="0" fill="none" h="5247" w="5405">
                  <a:moveTo>
                    <a:pt x="5405" y="2619"/>
                  </a:moveTo>
                  <a:cubicBezTo>
                    <a:pt x="5405" y="4075"/>
                    <a:pt x="4201" y="5247"/>
                    <a:pt x="2703" y="5247"/>
                  </a:cubicBezTo>
                  <a:cubicBezTo>
                    <a:pt x="1214" y="5247"/>
                    <a:pt x="0" y="4075"/>
                    <a:pt x="0" y="2619"/>
                  </a:cubicBezTo>
                  <a:cubicBezTo>
                    <a:pt x="0" y="1172"/>
                    <a:pt x="1214" y="1"/>
                    <a:pt x="2703" y="1"/>
                  </a:cubicBezTo>
                  <a:cubicBezTo>
                    <a:pt x="4201" y="1"/>
                    <a:pt x="5405" y="1172"/>
                    <a:pt x="5405" y="2619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9"/>
            <p:cNvSpPr/>
            <p:nvPr/>
          </p:nvSpPr>
          <p:spPr>
            <a:xfrm>
              <a:off x="4812228" y="3504859"/>
              <a:ext cx="220167" cy="183179"/>
            </a:xfrm>
            <a:custGeom>
              <a:rect b="b" l="l" r="r" t="t"/>
              <a:pathLst>
                <a:path extrusionOk="0" h="6131" w="7369">
                  <a:moveTo>
                    <a:pt x="647" y="0"/>
                  </a:moveTo>
                  <a:cubicBezTo>
                    <a:pt x="481" y="0"/>
                    <a:pt x="317" y="71"/>
                    <a:pt x="201" y="204"/>
                  </a:cubicBezTo>
                  <a:cubicBezTo>
                    <a:pt x="1" y="447"/>
                    <a:pt x="43" y="795"/>
                    <a:pt x="286" y="985"/>
                  </a:cubicBezTo>
                  <a:lnTo>
                    <a:pt x="1806" y="2167"/>
                  </a:lnTo>
                  <a:cubicBezTo>
                    <a:pt x="1605" y="2780"/>
                    <a:pt x="1816" y="3455"/>
                    <a:pt x="2323" y="3846"/>
                  </a:cubicBezTo>
                  <a:lnTo>
                    <a:pt x="5099" y="6010"/>
                  </a:lnTo>
                  <a:cubicBezTo>
                    <a:pt x="5199" y="6091"/>
                    <a:pt x="5318" y="6130"/>
                    <a:pt x="5438" y="6130"/>
                  </a:cubicBezTo>
                  <a:cubicBezTo>
                    <a:pt x="5597" y="6130"/>
                    <a:pt x="5755" y="6062"/>
                    <a:pt x="5870" y="5936"/>
                  </a:cubicBezTo>
                  <a:lnTo>
                    <a:pt x="7189" y="4352"/>
                  </a:lnTo>
                  <a:cubicBezTo>
                    <a:pt x="7369" y="4120"/>
                    <a:pt x="7337" y="3782"/>
                    <a:pt x="7105" y="3603"/>
                  </a:cubicBezTo>
                  <a:lnTo>
                    <a:pt x="4329" y="1439"/>
                  </a:lnTo>
                  <a:cubicBezTo>
                    <a:pt x="4038" y="1214"/>
                    <a:pt x="3688" y="1099"/>
                    <a:pt x="3334" y="1099"/>
                  </a:cubicBezTo>
                  <a:cubicBezTo>
                    <a:pt x="3057" y="1099"/>
                    <a:pt x="2778" y="1169"/>
                    <a:pt x="2524" y="1312"/>
                  </a:cubicBezTo>
                  <a:lnTo>
                    <a:pt x="1004" y="120"/>
                  </a:lnTo>
                  <a:cubicBezTo>
                    <a:pt x="896" y="39"/>
                    <a:pt x="771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9"/>
            <p:cNvSpPr/>
            <p:nvPr/>
          </p:nvSpPr>
          <p:spPr>
            <a:xfrm>
              <a:off x="4878142" y="3531123"/>
              <a:ext cx="144786" cy="155184"/>
            </a:xfrm>
            <a:custGeom>
              <a:rect b="b" l="l" r="r" t="t"/>
              <a:pathLst>
                <a:path extrusionOk="0" h="5194" w="4846">
                  <a:moveTo>
                    <a:pt x="3284" y="1"/>
                  </a:moveTo>
                  <a:lnTo>
                    <a:pt x="1" y="3970"/>
                  </a:lnTo>
                  <a:lnTo>
                    <a:pt x="1563" y="5194"/>
                  </a:lnTo>
                  <a:lnTo>
                    <a:pt x="4846" y="1225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0300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9"/>
            <p:cNvSpPr/>
            <p:nvPr/>
          </p:nvSpPr>
          <p:spPr>
            <a:xfrm>
              <a:off x="4812228" y="3502737"/>
              <a:ext cx="220167" cy="187362"/>
            </a:xfrm>
            <a:custGeom>
              <a:rect b="b" l="l" r="r" t="t"/>
              <a:pathLst>
                <a:path extrusionOk="0" fill="none" h="6271" w="7369">
                  <a:moveTo>
                    <a:pt x="2524" y="1383"/>
                  </a:moveTo>
                  <a:lnTo>
                    <a:pt x="1004" y="191"/>
                  </a:lnTo>
                  <a:cubicBezTo>
                    <a:pt x="750" y="1"/>
                    <a:pt x="402" y="43"/>
                    <a:pt x="201" y="275"/>
                  </a:cubicBezTo>
                  <a:cubicBezTo>
                    <a:pt x="1" y="518"/>
                    <a:pt x="43" y="866"/>
                    <a:pt x="286" y="1056"/>
                  </a:cubicBezTo>
                  <a:lnTo>
                    <a:pt x="1806" y="2238"/>
                  </a:lnTo>
                  <a:cubicBezTo>
                    <a:pt x="1605" y="2851"/>
                    <a:pt x="1816" y="3526"/>
                    <a:pt x="2323" y="3917"/>
                  </a:cubicBezTo>
                  <a:lnTo>
                    <a:pt x="5099" y="6081"/>
                  </a:lnTo>
                  <a:cubicBezTo>
                    <a:pt x="5331" y="6271"/>
                    <a:pt x="5669" y="6228"/>
                    <a:pt x="5870" y="6007"/>
                  </a:cubicBezTo>
                  <a:lnTo>
                    <a:pt x="7189" y="4423"/>
                  </a:lnTo>
                  <a:cubicBezTo>
                    <a:pt x="7369" y="4191"/>
                    <a:pt x="7337" y="3853"/>
                    <a:pt x="7105" y="3674"/>
                  </a:cubicBezTo>
                  <a:lnTo>
                    <a:pt x="4329" y="1510"/>
                  </a:lnTo>
                  <a:cubicBezTo>
                    <a:pt x="3811" y="1109"/>
                    <a:pt x="3104" y="1056"/>
                    <a:pt x="2524" y="1383"/>
                  </a:cubicBezTo>
                  <a:close/>
                </a:path>
              </a:pathLst>
            </a:custGeom>
            <a:noFill/>
            <a:ln cap="flat" cmpd="sng" w="137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4805923" y="3499152"/>
              <a:ext cx="36002" cy="34807"/>
            </a:xfrm>
            <a:custGeom>
              <a:rect b="b" l="l" r="r" t="t"/>
              <a:pathLst>
                <a:path extrusionOk="0" h="1165" w="1205">
                  <a:moveTo>
                    <a:pt x="753" y="0"/>
                  </a:moveTo>
                  <a:cubicBezTo>
                    <a:pt x="663" y="0"/>
                    <a:pt x="573" y="38"/>
                    <a:pt x="507" y="110"/>
                  </a:cubicBezTo>
                  <a:lnTo>
                    <a:pt x="117" y="596"/>
                  </a:lnTo>
                  <a:cubicBezTo>
                    <a:pt x="1" y="722"/>
                    <a:pt x="22" y="923"/>
                    <a:pt x="159" y="1028"/>
                  </a:cubicBezTo>
                  <a:lnTo>
                    <a:pt x="254" y="1102"/>
                  </a:lnTo>
                  <a:cubicBezTo>
                    <a:pt x="313" y="1143"/>
                    <a:pt x="384" y="1165"/>
                    <a:pt x="454" y="1165"/>
                  </a:cubicBezTo>
                  <a:cubicBezTo>
                    <a:pt x="547" y="1165"/>
                    <a:pt x="637" y="1128"/>
                    <a:pt x="697" y="1050"/>
                  </a:cubicBezTo>
                  <a:lnTo>
                    <a:pt x="1099" y="575"/>
                  </a:lnTo>
                  <a:cubicBezTo>
                    <a:pt x="1204" y="437"/>
                    <a:pt x="1183" y="247"/>
                    <a:pt x="1046" y="142"/>
                  </a:cubicBezTo>
                  <a:lnTo>
                    <a:pt x="951" y="68"/>
                  </a:lnTo>
                  <a:cubicBezTo>
                    <a:pt x="891" y="22"/>
                    <a:pt x="822" y="0"/>
                    <a:pt x="75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37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4730536" y="3609049"/>
              <a:ext cx="215955" cy="178279"/>
            </a:xfrm>
            <a:custGeom>
              <a:rect b="b" l="l" r="r" t="t"/>
              <a:pathLst>
                <a:path extrusionOk="0" h="5967" w="7228">
                  <a:moveTo>
                    <a:pt x="6550" y="0"/>
                  </a:moveTo>
                  <a:cubicBezTo>
                    <a:pt x="6227" y="0"/>
                    <a:pt x="5902" y="200"/>
                    <a:pt x="5902" y="200"/>
                  </a:cubicBezTo>
                  <a:cubicBezTo>
                    <a:pt x="5902" y="200"/>
                    <a:pt x="5729" y="65"/>
                    <a:pt x="5566" y="65"/>
                  </a:cubicBezTo>
                  <a:cubicBezTo>
                    <a:pt x="5426" y="65"/>
                    <a:pt x="5293" y="163"/>
                    <a:pt x="5279" y="528"/>
                  </a:cubicBezTo>
                  <a:lnTo>
                    <a:pt x="2408" y="3758"/>
                  </a:lnTo>
                  <a:lnTo>
                    <a:pt x="1152" y="2322"/>
                  </a:lnTo>
                  <a:lnTo>
                    <a:pt x="1" y="4475"/>
                  </a:lnTo>
                  <a:lnTo>
                    <a:pt x="1933" y="5837"/>
                  </a:lnTo>
                  <a:cubicBezTo>
                    <a:pt x="2055" y="5924"/>
                    <a:pt x="2195" y="5967"/>
                    <a:pt x="2335" y="5967"/>
                  </a:cubicBezTo>
                  <a:cubicBezTo>
                    <a:pt x="2533" y="5967"/>
                    <a:pt x="2730" y="5882"/>
                    <a:pt x="2872" y="5721"/>
                  </a:cubicBezTo>
                  <a:lnTo>
                    <a:pt x="6165" y="1995"/>
                  </a:lnTo>
                  <a:cubicBezTo>
                    <a:pt x="6165" y="1995"/>
                    <a:pt x="6220" y="2005"/>
                    <a:pt x="6305" y="2005"/>
                  </a:cubicBezTo>
                  <a:cubicBezTo>
                    <a:pt x="6594" y="2005"/>
                    <a:pt x="7228" y="1885"/>
                    <a:pt x="7179" y="823"/>
                  </a:cubicBezTo>
                  <a:cubicBezTo>
                    <a:pt x="7143" y="170"/>
                    <a:pt x="6848" y="0"/>
                    <a:pt x="6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4730536" y="3592944"/>
              <a:ext cx="216403" cy="196833"/>
            </a:xfrm>
            <a:custGeom>
              <a:rect b="b" l="l" r="r" t="t"/>
              <a:pathLst>
                <a:path extrusionOk="0" fill="none" h="6588" w="7243">
                  <a:moveTo>
                    <a:pt x="1" y="5014"/>
                  </a:moveTo>
                  <a:lnTo>
                    <a:pt x="1933" y="6376"/>
                  </a:lnTo>
                  <a:cubicBezTo>
                    <a:pt x="2228" y="6587"/>
                    <a:pt x="2629" y="6534"/>
                    <a:pt x="2872" y="6260"/>
                  </a:cubicBezTo>
                  <a:lnTo>
                    <a:pt x="6165" y="2534"/>
                  </a:lnTo>
                  <a:cubicBezTo>
                    <a:pt x="6165" y="2534"/>
                    <a:pt x="7242" y="2734"/>
                    <a:pt x="7179" y="1362"/>
                  </a:cubicBezTo>
                  <a:cubicBezTo>
                    <a:pt x="7105" y="1"/>
                    <a:pt x="5902" y="739"/>
                    <a:pt x="5902" y="739"/>
                  </a:cubicBezTo>
                  <a:cubicBezTo>
                    <a:pt x="5902" y="739"/>
                    <a:pt x="5310" y="275"/>
                    <a:pt x="5279" y="1067"/>
                  </a:cubicBezTo>
                  <a:lnTo>
                    <a:pt x="2408" y="4297"/>
                  </a:lnTo>
                  <a:lnTo>
                    <a:pt x="1152" y="2861"/>
                  </a:lnTo>
                </a:path>
              </a:pathLst>
            </a:custGeom>
            <a:noFill/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4439448" y="3735500"/>
              <a:ext cx="125545" cy="109471"/>
            </a:xfrm>
            <a:custGeom>
              <a:rect b="b" l="l" r="r" t="t"/>
              <a:pathLst>
                <a:path extrusionOk="0" h="3664" w="4202">
                  <a:moveTo>
                    <a:pt x="1066" y="1"/>
                  </a:moveTo>
                  <a:lnTo>
                    <a:pt x="211" y="1616"/>
                  </a:lnTo>
                  <a:cubicBezTo>
                    <a:pt x="0" y="2027"/>
                    <a:pt x="180" y="2534"/>
                    <a:pt x="602" y="2724"/>
                  </a:cubicBezTo>
                  <a:lnTo>
                    <a:pt x="2565" y="3663"/>
                  </a:lnTo>
                  <a:lnTo>
                    <a:pt x="4201" y="254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4506618" y="3971729"/>
              <a:ext cx="152345" cy="494234"/>
            </a:xfrm>
            <a:custGeom>
              <a:rect b="b" l="l" r="r" t="t"/>
              <a:pathLst>
                <a:path extrusionOk="0" h="16542" w="5099">
                  <a:moveTo>
                    <a:pt x="4244" y="1"/>
                  </a:moveTo>
                  <a:lnTo>
                    <a:pt x="0" y="1109"/>
                  </a:lnTo>
                  <a:lnTo>
                    <a:pt x="1531" y="8319"/>
                  </a:lnTo>
                  <a:lnTo>
                    <a:pt x="729" y="16436"/>
                  </a:lnTo>
                  <a:lnTo>
                    <a:pt x="3515" y="16541"/>
                  </a:lnTo>
                  <a:lnTo>
                    <a:pt x="5099" y="8171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4506618" y="3971729"/>
              <a:ext cx="152345" cy="494234"/>
            </a:xfrm>
            <a:custGeom>
              <a:rect b="b" l="l" r="r" t="t"/>
              <a:pathLst>
                <a:path extrusionOk="0" fill="none" h="16542" w="5099">
                  <a:moveTo>
                    <a:pt x="0" y="1109"/>
                  </a:moveTo>
                  <a:lnTo>
                    <a:pt x="1531" y="8319"/>
                  </a:lnTo>
                  <a:lnTo>
                    <a:pt x="729" y="16436"/>
                  </a:lnTo>
                  <a:lnTo>
                    <a:pt x="3515" y="16541"/>
                  </a:lnTo>
                  <a:lnTo>
                    <a:pt x="5099" y="8171"/>
                  </a:lnTo>
                  <a:lnTo>
                    <a:pt x="4244" y="1"/>
                  </a:lnTo>
                </a:path>
              </a:pathLst>
            </a:custGeom>
            <a:noFill/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4519855" y="4438210"/>
              <a:ext cx="152047" cy="50224"/>
            </a:xfrm>
            <a:custGeom>
              <a:rect b="b" l="l" r="r" t="t"/>
              <a:pathLst>
                <a:path extrusionOk="0" h="1681" w="5089">
                  <a:moveTo>
                    <a:pt x="3611" y="0"/>
                  </a:moveTo>
                  <a:lnTo>
                    <a:pt x="32" y="74"/>
                  </a:lnTo>
                  <a:cubicBezTo>
                    <a:pt x="32" y="212"/>
                    <a:pt x="1" y="940"/>
                    <a:pt x="54" y="1056"/>
                  </a:cubicBezTo>
                  <a:cubicBezTo>
                    <a:pt x="201" y="1605"/>
                    <a:pt x="1236" y="1658"/>
                    <a:pt x="2714" y="1679"/>
                  </a:cubicBezTo>
                  <a:cubicBezTo>
                    <a:pt x="2813" y="1680"/>
                    <a:pt x="2909" y="1681"/>
                    <a:pt x="3002" y="1681"/>
                  </a:cubicBezTo>
                  <a:cubicBezTo>
                    <a:pt x="4393" y="1681"/>
                    <a:pt x="5089" y="1524"/>
                    <a:pt x="5089" y="950"/>
                  </a:cubicBezTo>
                  <a:cubicBezTo>
                    <a:pt x="5089" y="380"/>
                    <a:pt x="5025" y="43"/>
                    <a:pt x="3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4555830" y="3394543"/>
              <a:ext cx="162115" cy="254975"/>
            </a:xfrm>
            <a:custGeom>
              <a:rect b="b" l="l" r="r" t="t"/>
              <a:pathLst>
                <a:path extrusionOk="0" h="8534" w="5426">
                  <a:moveTo>
                    <a:pt x="2129" y="0"/>
                  </a:moveTo>
                  <a:cubicBezTo>
                    <a:pt x="1451" y="0"/>
                    <a:pt x="833" y="426"/>
                    <a:pt x="655" y="1078"/>
                  </a:cubicBezTo>
                  <a:cubicBezTo>
                    <a:pt x="243" y="2556"/>
                    <a:pt x="1214" y="4593"/>
                    <a:pt x="1446" y="5332"/>
                  </a:cubicBezTo>
                  <a:cubicBezTo>
                    <a:pt x="1763" y="6282"/>
                    <a:pt x="0" y="7601"/>
                    <a:pt x="0" y="7601"/>
                  </a:cubicBezTo>
                  <a:cubicBezTo>
                    <a:pt x="951" y="8296"/>
                    <a:pt x="1923" y="8534"/>
                    <a:pt x="2775" y="8534"/>
                  </a:cubicBezTo>
                  <a:cubicBezTo>
                    <a:pt x="3825" y="8534"/>
                    <a:pt x="4694" y="8174"/>
                    <a:pt x="5120" y="7865"/>
                  </a:cubicBezTo>
                  <a:cubicBezTo>
                    <a:pt x="5331" y="7707"/>
                    <a:pt x="5299" y="7379"/>
                    <a:pt x="5056" y="7263"/>
                  </a:cubicBezTo>
                  <a:cubicBezTo>
                    <a:pt x="4222" y="6809"/>
                    <a:pt x="3726" y="5469"/>
                    <a:pt x="3726" y="5469"/>
                  </a:cubicBezTo>
                  <a:lnTo>
                    <a:pt x="3726" y="5469"/>
                  </a:lnTo>
                  <a:cubicBezTo>
                    <a:pt x="4087" y="5627"/>
                    <a:pt x="4365" y="5687"/>
                    <a:pt x="4593" y="5687"/>
                  </a:cubicBezTo>
                  <a:cubicBezTo>
                    <a:pt x="4805" y="5687"/>
                    <a:pt x="4972" y="5635"/>
                    <a:pt x="5120" y="5564"/>
                  </a:cubicBezTo>
                  <a:cubicBezTo>
                    <a:pt x="5373" y="5448"/>
                    <a:pt x="5426" y="4867"/>
                    <a:pt x="5426" y="4593"/>
                  </a:cubicBezTo>
                  <a:lnTo>
                    <a:pt x="5056" y="2482"/>
                  </a:lnTo>
                  <a:cubicBezTo>
                    <a:pt x="4919" y="1743"/>
                    <a:pt x="4455" y="1109"/>
                    <a:pt x="3800" y="751"/>
                  </a:cubicBezTo>
                  <a:lnTo>
                    <a:pt x="2502" y="43"/>
                  </a:lnTo>
                  <a:cubicBezTo>
                    <a:pt x="2377" y="14"/>
                    <a:pt x="2252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4651056" y="3362392"/>
              <a:ext cx="87422" cy="74066"/>
            </a:xfrm>
            <a:custGeom>
              <a:rect b="b" l="l" r="r" t="t"/>
              <a:pathLst>
                <a:path extrusionOk="0" h="2479" w="2926">
                  <a:moveTo>
                    <a:pt x="1678" y="0"/>
                  </a:moveTo>
                  <a:cubicBezTo>
                    <a:pt x="1671" y="0"/>
                    <a:pt x="1665" y="0"/>
                    <a:pt x="1658" y="0"/>
                  </a:cubicBezTo>
                  <a:cubicBezTo>
                    <a:pt x="550" y="0"/>
                    <a:pt x="1" y="1352"/>
                    <a:pt x="803" y="2122"/>
                  </a:cubicBezTo>
                  <a:cubicBezTo>
                    <a:pt x="1053" y="2369"/>
                    <a:pt x="1358" y="2479"/>
                    <a:pt x="1656" y="2479"/>
                  </a:cubicBezTo>
                  <a:cubicBezTo>
                    <a:pt x="2304" y="2479"/>
                    <a:pt x="2925" y="1962"/>
                    <a:pt x="2904" y="1204"/>
                  </a:cubicBezTo>
                  <a:cubicBezTo>
                    <a:pt x="2893" y="535"/>
                    <a:pt x="2344" y="0"/>
                    <a:pt x="16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4602801" y="3358926"/>
              <a:ext cx="154258" cy="91784"/>
            </a:xfrm>
            <a:custGeom>
              <a:rect b="b" l="l" r="r" t="t"/>
              <a:pathLst>
                <a:path extrusionOk="0" h="3072" w="5163">
                  <a:moveTo>
                    <a:pt x="2587" y="0"/>
                  </a:moveTo>
                  <a:cubicBezTo>
                    <a:pt x="1162" y="0"/>
                    <a:pt x="1" y="697"/>
                    <a:pt x="1" y="1541"/>
                  </a:cubicBezTo>
                  <a:cubicBezTo>
                    <a:pt x="1" y="2386"/>
                    <a:pt x="1151" y="3072"/>
                    <a:pt x="2576" y="3072"/>
                  </a:cubicBezTo>
                  <a:cubicBezTo>
                    <a:pt x="4001" y="3072"/>
                    <a:pt x="5163" y="2386"/>
                    <a:pt x="5163" y="1541"/>
                  </a:cubicBezTo>
                  <a:cubicBezTo>
                    <a:pt x="5163" y="686"/>
                    <a:pt x="4012" y="0"/>
                    <a:pt x="2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4533121" y="3394872"/>
              <a:ext cx="111891" cy="94861"/>
            </a:xfrm>
            <a:custGeom>
              <a:rect b="b" l="l" r="r" t="t"/>
              <a:pathLst>
                <a:path extrusionOk="0" h="3175" w="3745">
                  <a:moveTo>
                    <a:pt x="2152" y="1"/>
                  </a:moveTo>
                  <a:cubicBezTo>
                    <a:pt x="2145" y="1"/>
                    <a:pt x="2139" y="1"/>
                    <a:pt x="2132" y="1"/>
                  </a:cubicBezTo>
                  <a:cubicBezTo>
                    <a:pt x="707" y="1"/>
                    <a:pt x="0" y="1732"/>
                    <a:pt x="1024" y="2724"/>
                  </a:cubicBezTo>
                  <a:cubicBezTo>
                    <a:pt x="1346" y="3036"/>
                    <a:pt x="1735" y="3174"/>
                    <a:pt x="2116" y="3174"/>
                  </a:cubicBezTo>
                  <a:cubicBezTo>
                    <a:pt x="2949" y="3174"/>
                    <a:pt x="3745" y="2512"/>
                    <a:pt x="3716" y="1542"/>
                  </a:cubicBezTo>
                  <a:cubicBezTo>
                    <a:pt x="3695" y="683"/>
                    <a:pt x="2998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4548868" y="3412560"/>
              <a:ext cx="109172" cy="132805"/>
            </a:xfrm>
            <a:custGeom>
              <a:rect b="b" l="l" r="r" t="t"/>
              <a:pathLst>
                <a:path extrusionOk="0" h="4445" w="3654">
                  <a:moveTo>
                    <a:pt x="1418" y="1"/>
                  </a:moveTo>
                  <a:cubicBezTo>
                    <a:pt x="1230" y="1"/>
                    <a:pt x="1038" y="42"/>
                    <a:pt x="845" y="137"/>
                  </a:cubicBezTo>
                  <a:cubicBezTo>
                    <a:pt x="286" y="433"/>
                    <a:pt x="1" y="1066"/>
                    <a:pt x="149" y="1678"/>
                  </a:cubicBezTo>
                  <a:cubicBezTo>
                    <a:pt x="372" y="2705"/>
                    <a:pt x="888" y="4445"/>
                    <a:pt x="1837" y="4445"/>
                  </a:cubicBezTo>
                  <a:cubicBezTo>
                    <a:pt x="1922" y="4445"/>
                    <a:pt x="2010" y="4431"/>
                    <a:pt x="2101" y="4401"/>
                  </a:cubicBezTo>
                  <a:cubicBezTo>
                    <a:pt x="3653" y="3895"/>
                    <a:pt x="3389" y="1288"/>
                    <a:pt x="3389" y="1288"/>
                  </a:cubicBezTo>
                  <a:cubicBezTo>
                    <a:pt x="3389" y="1288"/>
                    <a:pt x="2476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4629005" y="3966380"/>
              <a:ext cx="152017" cy="494204"/>
            </a:xfrm>
            <a:custGeom>
              <a:rect b="b" l="l" r="r" t="t"/>
              <a:pathLst>
                <a:path extrusionOk="0" h="16541" w="5088">
                  <a:moveTo>
                    <a:pt x="4243" y="0"/>
                  </a:moveTo>
                  <a:lnTo>
                    <a:pt x="0" y="1109"/>
                  </a:lnTo>
                  <a:lnTo>
                    <a:pt x="1531" y="8318"/>
                  </a:lnTo>
                  <a:lnTo>
                    <a:pt x="728" y="16435"/>
                  </a:lnTo>
                  <a:lnTo>
                    <a:pt x="3515" y="16541"/>
                  </a:lnTo>
                  <a:lnTo>
                    <a:pt x="5088" y="8170"/>
                  </a:lnTo>
                  <a:lnTo>
                    <a:pt x="42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4629005" y="3966380"/>
              <a:ext cx="152017" cy="494204"/>
            </a:xfrm>
            <a:custGeom>
              <a:rect b="b" l="l" r="r" t="t"/>
              <a:pathLst>
                <a:path extrusionOk="0" fill="none" h="16541" w="5088">
                  <a:moveTo>
                    <a:pt x="0" y="1109"/>
                  </a:moveTo>
                  <a:lnTo>
                    <a:pt x="1531" y="8318"/>
                  </a:lnTo>
                  <a:lnTo>
                    <a:pt x="728" y="16435"/>
                  </a:lnTo>
                  <a:lnTo>
                    <a:pt x="3515" y="16541"/>
                  </a:lnTo>
                  <a:lnTo>
                    <a:pt x="5088" y="8170"/>
                  </a:lnTo>
                  <a:lnTo>
                    <a:pt x="4243" y="0"/>
                  </a:lnTo>
                </a:path>
              </a:pathLst>
            </a:custGeom>
            <a:noFill/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4642242" y="4432861"/>
              <a:ext cx="152047" cy="50164"/>
            </a:xfrm>
            <a:custGeom>
              <a:rect b="b" l="l" r="r" t="t"/>
              <a:pathLst>
                <a:path extrusionOk="0" h="1679" w="5089">
                  <a:moveTo>
                    <a:pt x="3610" y="0"/>
                  </a:moveTo>
                  <a:lnTo>
                    <a:pt x="21" y="74"/>
                  </a:lnTo>
                  <a:cubicBezTo>
                    <a:pt x="21" y="201"/>
                    <a:pt x="0" y="929"/>
                    <a:pt x="53" y="1045"/>
                  </a:cubicBezTo>
                  <a:cubicBezTo>
                    <a:pt x="201" y="1594"/>
                    <a:pt x="1235" y="1657"/>
                    <a:pt x="2713" y="1678"/>
                  </a:cubicBezTo>
                  <a:cubicBezTo>
                    <a:pt x="2768" y="1679"/>
                    <a:pt x="2821" y="1679"/>
                    <a:pt x="2874" y="1679"/>
                  </a:cubicBezTo>
                  <a:cubicBezTo>
                    <a:pt x="4350" y="1679"/>
                    <a:pt x="5088" y="1531"/>
                    <a:pt x="5088" y="950"/>
                  </a:cubicBezTo>
                  <a:cubicBezTo>
                    <a:pt x="5088" y="380"/>
                    <a:pt x="5025" y="42"/>
                    <a:pt x="3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4450803" y="3585056"/>
              <a:ext cx="353540" cy="435554"/>
            </a:xfrm>
            <a:custGeom>
              <a:rect b="b" l="l" r="r" t="t"/>
              <a:pathLst>
                <a:path extrusionOk="0" h="14578" w="11833">
                  <a:moveTo>
                    <a:pt x="4444" y="1"/>
                  </a:moveTo>
                  <a:cubicBezTo>
                    <a:pt x="4444" y="1"/>
                    <a:pt x="1583" y="2671"/>
                    <a:pt x="253" y="4698"/>
                  </a:cubicBezTo>
                  <a:cubicBezTo>
                    <a:pt x="0" y="5088"/>
                    <a:pt x="158" y="5616"/>
                    <a:pt x="591" y="5796"/>
                  </a:cubicBezTo>
                  <a:lnTo>
                    <a:pt x="1773" y="6144"/>
                  </a:lnTo>
                  <a:cubicBezTo>
                    <a:pt x="1182" y="8118"/>
                    <a:pt x="792" y="10451"/>
                    <a:pt x="961" y="13628"/>
                  </a:cubicBezTo>
                  <a:cubicBezTo>
                    <a:pt x="992" y="14086"/>
                    <a:pt x="1382" y="14441"/>
                    <a:pt x="1838" y="14441"/>
                  </a:cubicBezTo>
                  <a:cubicBezTo>
                    <a:pt x="1845" y="14441"/>
                    <a:pt x="1851" y="14441"/>
                    <a:pt x="1858" y="14441"/>
                  </a:cubicBezTo>
                  <a:lnTo>
                    <a:pt x="9680" y="14578"/>
                  </a:lnTo>
                  <a:cubicBezTo>
                    <a:pt x="10440" y="14578"/>
                    <a:pt x="10925" y="14303"/>
                    <a:pt x="10862" y="13565"/>
                  </a:cubicBezTo>
                  <a:cubicBezTo>
                    <a:pt x="10693" y="11538"/>
                    <a:pt x="10820" y="7970"/>
                    <a:pt x="9954" y="5247"/>
                  </a:cubicBezTo>
                  <a:lnTo>
                    <a:pt x="11537" y="3706"/>
                  </a:lnTo>
                  <a:cubicBezTo>
                    <a:pt x="11833" y="3305"/>
                    <a:pt x="11780" y="2745"/>
                    <a:pt x="11411" y="2407"/>
                  </a:cubicBezTo>
                  <a:cubicBezTo>
                    <a:pt x="10176" y="1246"/>
                    <a:pt x="7938" y="265"/>
                    <a:pt x="7938" y="265"/>
                  </a:cubicBezTo>
                  <a:cubicBezTo>
                    <a:pt x="7932" y="261"/>
                    <a:pt x="7929" y="259"/>
                    <a:pt x="7928" y="259"/>
                  </a:cubicBezTo>
                  <a:lnTo>
                    <a:pt x="7928" y="259"/>
                  </a:lnTo>
                  <a:cubicBezTo>
                    <a:pt x="7926" y="259"/>
                    <a:pt x="7930" y="264"/>
                    <a:pt x="7934" y="269"/>
                  </a:cubicBezTo>
                  <a:lnTo>
                    <a:pt x="7934" y="269"/>
                  </a:lnTo>
                  <a:cubicBezTo>
                    <a:pt x="7889" y="321"/>
                    <a:pt x="7429" y="826"/>
                    <a:pt x="6557" y="826"/>
                  </a:cubicBezTo>
                  <a:cubicBezTo>
                    <a:pt x="6013" y="826"/>
                    <a:pt x="5308" y="629"/>
                    <a:pt x="4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4066012" y="4482671"/>
              <a:ext cx="1554496" cy="6663"/>
            </a:xfrm>
            <a:custGeom>
              <a:rect b="b" l="l" r="r" t="t"/>
              <a:pathLst>
                <a:path extrusionOk="0" h="223" w="52029">
                  <a:moveTo>
                    <a:pt x="0" y="1"/>
                  </a:moveTo>
                  <a:lnTo>
                    <a:pt x="52029" y="22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9"/>
            <p:cNvSpPr/>
            <p:nvPr/>
          </p:nvSpPr>
          <p:spPr>
            <a:xfrm>
              <a:off x="4066012" y="4482671"/>
              <a:ext cx="1554496" cy="6663"/>
            </a:xfrm>
            <a:custGeom>
              <a:rect b="b" l="l" r="r" t="t"/>
              <a:pathLst>
                <a:path extrusionOk="0" fill="none" h="223" w="52029">
                  <a:moveTo>
                    <a:pt x="0" y="1"/>
                  </a:moveTo>
                  <a:lnTo>
                    <a:pt x="52029" y="222"/>
                  </a:lnTo>
                </a:path>
              </a:pathLst>
            </a:custGeom>
            <a:noFill/>
            <a:ln cap="rnd" cmpd="sng" w="24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5024822" y="3005062"/>
              <a:ext cx="402121" cy="340305"/>
            </a:xfrm>
            <a:custGeom>
              <a:rect b="b" l="l" r="r" t="t"/>
              <a:pathLst>
                <a:path extrusionOk="0" fill="none" h="11390" w="13459">
                  <a:moveTo>
                    <a:pt x="13459" y="11389"/>
                  </a:moveTo>
                  <a:cubicBezTo>
                    <a:pt x="11728" y="5879"/>
                    <a:pt x="6682" y="1330"/>
                    <a:pt x="0" y="0"/>
                  </a:cubicBezTo>
                </a:path>
              </a:pathLst>
            </a:custGeom>
            <a:noFill/>
            <a:ln cap="rnd" cmpd="sng" w="219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3790671" y="3445966"/>
              <a:ext cx="259247" cy="454168"/>
            </a:xfrm>
            <a:custGeom>
              <a:rect b="b" l="l" r="r" t="t"/>
              <a:pathLst>
                <a:path extrusionOk="0" fill="none" h="15201" w="8677">
                  <a:moveTo>
                    <a:pt x="8677" y="1"/>
                  </a:moveTo>
                  <a:cubicBezTo>
                    <a:pt x="3505" y="2819"/>
                    <a:pt x="0" y="8593"/>
                    <a:pt x="106" y="15201"/>
                  </a:cubicBezTo>
                </a:path>
              </a:pathLst>
            </a:custGeom>
            <a:noFill/>
            <a:ln cap="rnd" cmpd="sng" w="219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4927982" y="2975391"/>
              <a:ext cx="49776" cy="42396"/>
            </a:xfrm>
            <a:custGeom>
              <a:rect b="b" l="l" r="r" t="t"/>
              <a:pathLst>
                <a:path extrusionOk="0" h="1419" w="1666">
                  <a:moveTo>
                    <a:pt x="951" y="1"/>
                  </a:moveTo>
                  <a:cubicBezTo>
                    <a:pt x="307" y="1"/>
                    <a:pt x="1" y="782"/>
                    <a:pt x="455" y="1215"/>
                  </a:cubicBezTo>
                  <a:cubicBezTo>
                    <a:pt x="599" y="1355"/>
                    <a:pt x="774" y="1418"/>
                    <a:pt x="945" y="1418"/>
                  </a:cubicBezTo>
                  <a:cubicBezTo>
                    <a:pt x="1313" y="1418"/>
                    <a:pt x="1665" y="1126"/>
                    <a:pt x="1658" y="687"/>
                  </a:cubicBezTo>
                  <a:cubicBezTo>
                    <a:pt x="1647" y="307"/>
                    <a:pt x="1331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4081788" y="3400220"/>
              <a:ext cx="49955" cy="42336"/>
            </a:xfrm>
            <a:custGeom>
              <a:rect b="b" l="l" r="r" t="t"/>
              <a:pathLst>
                <a:path extrusionOk="0" h="1417" w="1672">
                  <a:moveTo>
                    <a:pt x="969" y="1"/>
                  </a:moveTo>
                  <a:cubicBezTo>
                    <a:pt x="963" y="1"/>
                    <a:pt x="956" y="1"/>
                    <a:pt x="950" y="1"/>
                  </a:cubicBezTo>
                  <a:cubicBezTo>
                    <a:pt x="317" y="1"/>
                    <a:pt x="0" y="772"/>
                    <a:pt x="454" y="1215"/>
                  </a:cubicBezTo>
                  <a:cubicBezTo>
                    <a:pt x="597" y="1354"/>
                    <a:pt x="771" y="1417"/>
                    <a:pt x="942" y="1417"/>
                  </a:cubicBezTo>
                  <a:cubicBezTo>
                    <a:pt x="1314" y="1417"/>
                    <a:pt x="1672" y="1121"/>
                    <a:pt x="1657" y="687"/>
                  </a:cubicBezTo>
                  <a:cubicBezTo>
                    <a:pt x="1647" y="303"/>
                    <a:pt x="1341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5737931" y="4496236"/>
              <a:ext cx="16104" cy="84553"/>
            </a:xfrm>
            <a:custGeom>
              <a:rect b="b" l="l" r="r" t="t"/>
              <a:pathLst>
                <a:path extrusionOk="0" fill="none" h="2830" w="539">
                  <a:moveTo>
                    <a:pt x="539" y="1"/>
                  </a:moveTo>
                  <a:lnTo>
                    <a:pt x="0" y="2830"/>
                  </a:lnTo>
                </a:path>
              </a:pathLst>
            </a:custGeom>
            <a:noFill/>
            <a:ln cap="rnd" cmpd="sng" w="12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5702284" y="4530628"/>
              <a:ext cx="87392" cy="15775"/>
            </a:xfrm>
            <a:custGeom>
              <a:rect b="b" l="l" r="r" t="t"/>
              <a:pathLst>
                <a:path extrusionOk="0" fill="none" h="528" w="2925">
                  <a:moveTo>
                    <a:pt x="2925" y="528"/>
                  </a:moveTo>
                  <a:lnTo>
                    <a:pt x="1" y="0"/>
                  </a:lnTo>
                </a:path>
              </a:pathLst>
            </a:custGeom>
            <a:noFill/>
            <a:ln cap="rnd" cmpd="sng" w="121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4430933" y="3086424"/>
              <a:ext cx="16104" cy="84852"/>
            </a:xfrm>
            <a:custGeom>
              <a:rect b="b" l="l" r="r" t="t"/>
              <a:pathLst>
                <a:path extrusionOk="0" fill="none" h="2840" w="539">
                  <a:moveTo>
                    <a:pt x="538" y="0"/>
                  </a:moveTo>
                  <a:lnTo>
                    <a:pt x="0" y="2840"/>
                  </a:lnTo>
                </a:path>
              </a:pathLst>
            </a:custGeom>
            <a:noFill/>
            <a:ln cap="rnd" cmpd="sng" w="12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4395286" y="3121114"/>
              <a:ext cx="87392" cy="15477"/>
            </a:xfrm>
            <a:custGeom>
              <a:rect b="b" l="l" r="r" t="t"/>
              <a:pathLst>
                <a:path extrusionOk="0" fill="none" h="518" w="2925">
                  <a:moveTo>
                    <a:pt x="2924" y="518"/>
                  </a:moveTo>
                  <a:lnTo>
                    <a:pt x="0" y="0"/>
                  </a:lnTo>
                </a:path>
              </a:pathLst>
            </a:custGeom>
            <a:noFill/>
            <a:ln cap="rnd" cmpd="sng" w="121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4" name="Google Shape;1004;p39"/>
          <p:cNvGrpSpPr/>
          <p:nvPr/>
        </p:nvGrpSpPr>
        <p:grpSpPr>
          <a:xfrm>
            <a:off x="6210529" y="2578118"/>
            <a:ext cx="2058470" cy="1745237"/>
            <a:chOff x="6209029" y="1195250"/>
            <a:chExt cx="2058470" cy="1745237"/>
          </a:xfrm>
        </p:grpSpPr>
        <p:sp>
          <p:nvSpPr>
            <p:cNvPr id="1005" name="Google Shape;1005;p39"/>
            <p:cNvSpPr/>
            <p:nvPr/>
          </p:nvSpPr>
          <p:spPr>
            <a:xfrm>
              <a:off x="6760668" y="2756164"/>
              <a:ext cx="30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 cap="rnd" cmpd="sng" w="559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6209029" y="1347547"/>
              <a:ext cx="2058470" cy="1526949"/>
            </a:xfrm>
            <a:custGeom>
              <a:rect b="b" l="l" r="r" t="t"/>
              <a:pathLst>
                <a:path extrusionOk="0" h="51107" w="68897">
                  <a:moveTo>
                    <a:pt x="35736" y="1"/>
                  </a:moveTo>
                  <a:cubicBezTo>
                    <a:pt x="35660" y="1"/>
                    <a:pt x="35585" y="1"/>
                    <a:pt x="35510" y="2"/>
                  </a:cubicBezTo>
                  <a:cubicBezTo>
                    <a:pt x="28363" y="86"/>
                    <a:pt x="21861" y="4171"/>
                    <a:pt x="18695" y="10568"/>
                  </a:cubicBezTo>
                  <a:lnTo>
                    <a:pt x="18705" y="10579"/>
                  </a:lnTo>
                  <a:cubicBezTo>
                    <a:pt x="11643" y="11560"/>
                    <a:pt x="5616" y="16162"/>
                    <a:pt x="2808" y="22707"/>
                  </a:cubicBezTo>
                  <a:cubicBezTo>
                    <a:pt x="1" y="29251"/>
                    <a:pt x="813" y="36788"/>
                    <a:pt x="4951" y="42583"/>
                  </a:cubicBezTo>
                  <a:cubicBezTo>
                    <a:pt x="8788" y="47957"/>
                    <a:pt x="14977" y="51107"/>
                    <a:pt x="21513" y="51107"/>
                  </a:cubicBezTo>
                  <a:cubicBezTo>
                    <a:pt x="22025" y="51107"/>
                    <a:pt x="22539" y="51088"/>
                    <a:pt x="23054" y="51049"/>
                  </a:cubicBezTo>
                  <a:cubicBezTo>
                    <a:pt x="30158" y="50510"/>
                    <a:pt x="36460" y="46299"/>
                    <a:pt x="39679" y="39944"/>
                  </a:cubicBezTo>
                  <a:cubicBezTo>
                    <a:pt x="42839" y="42762"/>
                    <a:pt x="46892" y="44273"/>
                    <a:pt x="51037" y="44273"/>
                  </a:cubicBezTo>
                  <a:cubicBezTo>
                    <a:pt x="52264" y="44273"/>
                    <a:pt x="53499" y="44141"/>
                    <a:pt x="54721" y="43871"/>
                  </a:cubicBezTo>
                  <a:cubicBezTo>
                    <a:pt x="60083" y="42689"/>
                    <a:pt x="64537" y="39005"/>
                    <a:pt x="66712" y="33970"/>
                  </a:cubicBezTo>
                  <a:cubicBezTo>
                    <a:pt x="68897" y="28935"/>
                    <a:pt x="68517" y="23171"/>
                    <a:pt x="65720" y="18453"/>
                  </a:cubicBezTo>
                  <a:cubicBezTo>
                    <a:pt x="62912" y="13745"/>
                    <a:pt x="58014" y="10663"/>
                    <a:pt x="52557" y="10177"/>
                  </a:cubicBezTo>
                  <a:cubicBezTo>
                    <a:pt x="49277" y="3911"/>
                    <a:pt x="42794" y="1"/>
                    <a:pt x="35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6500774" y="2749829"/>
              <a:ext cx="1554198" cy="6991"/>
            </a:xfrm>
            <a:custGeom>
              <a:rect b="b" l="l" r="r" t="t"/>
              <a:pathLst>
                <a:path extrusionOk="0" h="234" w="52019">
                  <a:moveTo>
                    <a:pt x="52018" y="1"/>
                  </a:moveTo>
                  <a:lnTo>
                    <a:pt x="1" y="23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6500774" y="2749829"/>
              <a:ext cx="1554198" cy="6991"/>
            </a:xfrm>
            <a:custGeom>
              <a:rect b="b" l="l" r="r" t="t"/>
              <a:pathLst>
                <a:path extrusionOk="0" fill="none" h="234" w="52019">
                  <a:moveTo>
                    <a:pt x="52018" y="1"/>
                  </a:moveTo>
                  <a:lnTo>
                    <a:pt x="1" y="233"/>
                  </a:lnTo>
                </a:path>
              </a:pathLst>
            </a:custGeom>
            <a:solidFill>
              <a:schemeClr val="dk1"/>
            </a:solidFill>
            <a:ln cap="rnd" cmpd="sng" w="253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6694425" y="1225847"/>
              <a:ext cx="402151" cy="351031"/>
            </a:xfrm>
            <a:custGeom>
              <a:rect b="b" l="l" r="r" t="t"/>
              <a:pathLst>
                <a:path extrusionOk="0" fill="none" h="11749" w="13460">
                  <a:moveTo>
                    <a:pt x="1" y="11749"/>
                  </a:moveTo>
                  <a:cubicBezTo>
                    <a:pt x="1732" y="6070"/>
                    <a:pt x="6777" y="1373"/>
                    <a:pt x="13459" y="0"/>
                  </a:cubicBezTo>
                </a:path>
              </a:pathLst>
            </a:custGeom>
            <a:solidFill>
              <a:schemeClr val="dk1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7280600" y="2157975"/>
              <a:ext cx="216675" cy="391900"/>
            </a:xfrm>
            <a:custGeom>
              <a:rect b="b" l="l" r="r" t="t"/>
              <a:pathLst>
                <a:path extrusionOk="0" fill="none" h="15676" w="8667">
                  <a:moveTo>
                    <a:pt x="0" y="1"/>
                  </a:moveTo>
                  <a:cubicBezTo>
                    <a:pt x="5173" y="2914"/>
                    <a:pt x="8666" y="8857"/>
                    <a:pt x="8561" y="15676"/>
                  </a:cubicBezTo>
                </a:path>
              </a:pathLst>
            </a:custGeom>
            <a:solidFill>
              <a:schemeClr val="dk2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9"/>
            <p:cNvSpPr/>
            <p:nvPr/>
          </p:nvSpPr>
          <p:spPr>
            <a:xfrm>
              <a:off x="7143965" y="1195250"/>
              <a:ext cx="49447" cy="42486"/>
            </a:xfrm>
            <a:custGeom>
              <a:rect b="b" l="l" r="r" t="t"/>
              <a:pathLst>
                <a:path extrusionOk="0" h="1422" w="1655">
                  <a:moveTo>
                    <a:pt x="705" y="1"/>
                  </a:moveTo>
                  <a:cubicBezTo>
                    <a:pt x="325" y="1"/>
                    <a:pt x="8" y="317"/>
                    <a:pt x="8" y="708"/>
                  </a:cubicBezTo>
                  <a:cubicBezTo>
                    <a:pt x="1" y="1137"/>
                    <a:pt x="353" y="1421"/>
                    <a:pt x="718" y="1421"/>
                  </a:cubicBezTo>
                  <a:cubicBezTo>
                    <a:pt x="892" y="1421"/>
                    <a:pt x="1069" y="1357"/>
                    <a:pt x="1211" y="1214"/>
                  </a:cubicBezTo>
                  <a:cubicBezTo>
                    <a:pt x="1655" y="771"/>
                    <a:pt x="1338" y="1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9"/>
            <p:cNvSpPr/>
            <p:nvPr/>
          </p:nvSpPr>
          <p:spPr>
            <a:xfrm>
              <a:off x="7212250" y="2118400"/>
              <a:ext cx="41450" cy="35450"/>
            </a:xfrm>
            <a:custGeom>
              <a:rect b="b" l="l" r="r" t="t"/>
              <a:pathLst>
                <a:path extrusionOk="0" h="1418" w="1658">
                  <a:moveTo>
                    <a:pt x="708" y="0"/>
                  </a:moveTo>
                  <a:cubicBezTo>
                    <a:pt x="317" y="0"/>
                    <a:pt x="0" y="317"/>
                    <a:pt x="11" y="707"/>
                  </a:cubicBezTo>
                  <a:cubicBezTo>
                    <a:pt x="11" y="1134"/>
                    <a:pt x="356" y="1418"/>
                    <a:pt x="717" y="1418"/>
                  </a:cubicBezTo>
                  <a:cubicBezTo>
                    <a:pt x="892" y="1418"/>
                    <a:pt x="1070" y="1351"/>
                    <a:pt x="1214" y="1204"/>
                  </a:cubicBezTo>
                  <a:cubicBezTo>
                    <a:pt x="1658" y="760"/>
                    <a:pt x="1341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9"/>
            <p:cNvSpPr/>
            <p:nvPr/>
          </p:nvSpPr>
          <p:spPr>
            <a:xfrm>
              <a:off x="6367033" y="2763723"/>
              <a:ext cx="16134" cy="87392"/>
            </a:xfrm>
            <a:custGeom>
              <a:rect b="b" l="l" r="r" t="t"/>
              <a:pathLst>
                <a:path extrusionOk="0" fill="none" h="2925" w="540">
                  <a:moveTo>
                    <a:pt x="1" y="0"/>
                  </a:moveTo>
                  <a:lnTo>
                    <a:pt x="539" y="2924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9"/>
            <p:cNvSpPr/>
            <p:nvPr/>
          </p:nvSpPr>
          <p:spPr>
            <a:xfrm>
              <a:off x="6331416" y="2799370"/>
              <a:ext cx="87392" cy="16104"/>
            </a:xfrm>
            <a:custGeom>
              <a:rect b="b" l="l" r="r" t="t"/>
              <a:pathLst>
                <a:path extrusionOk="0" fill="none" h="539" w="2925">
                  <a:moveTo>
                    <a:pt x="0" y="538"/>
                  </a:moveTo>
                  <a:lnTo>
                    <a:pt x="2924" y="0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9"/>
            <p:cNvSpPr/>
            <p:nvPr/>
          </p:nvSpPr>
          <p:spPr>
            <a:xfrm>
              <a:off x="7060600" y="2221228"/>
              <a:ext cx="16134" cy="87392"/>
            </a:xfrm>
            <a:custGeom>
              <a:rect b="b" l="l" r="r" t="t"/>
              <a:pathLst>
                <a:path extrusionOk="0" fill="none" h="2925" w="540">
                  <a:moveTo>
                    <a:pt x="1" y="1"/>
                  </a:moveTo>
                  <a:lnTo>
                    <a:pt x="539" y="2925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9"/>
            <p:cNvSpPr/>
            <p:nvPr/>
          </p:nvSpPr>
          <p:spPr>
            <a:xfrm>
              <a:off x="7024954" y="2257203"/>
              <a:ext cx="87392" cy="15775"/>
            </a:xfrm>
            <a:custGeom>
              <a:rect b="b" l="l" r="r" t="t"/>
              <a:pathLst>
                <a:path extrusionOk="0" fill="none" h="528" w="2925">
                  <a:moveTo>
                    <a:pt x="1" y="528"/>
                  </a:moveTo>
                  <a:lnTo>
                    <a:pt x="2925" y="0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9"/>
            <p:cNvSpPr/>
            <p:nvPr/>
          </p:nvSpPr>
          <p:spPr>
            <a:xfrm>
              <a:off x="6961878" y="2482705"/>
              <a:ext cx="299910" cy="263998"/>
            </a:xfrm>
            <a:custGeom>
              <a:rect b="b" l="l" r="r" t="t"/>
              <a:pathLst>
                <a:path extrusionOk="0" h="8836" w="10038">
                  <a:moveTo>
                    <a:pt x="2661" y="0"/>
                  </a:moveTo>
                  <a:cubicBezTo>
                    <a:pt x="1975" y="11"/>
                    <a:pt x="1384" y="528"/>
                    <a:pt x="1289" y="1214"/>
                  </a:cubicBezTo>
                  <a:lnTo>
                    <a:pt x="339" y="7136"/>
                  </a:lnTo>
                  <a:cubicBezTo>
                    <a:pt x="1" y="7896"/>
                    <a:pt x="655" y="8719"/>
                    <a:pt x="1605" y="8730"/>
                  </a:cubicBezTo>
                  <a:lnTo>
                    <a:pt x="8382" y="8835"/>
                  </a:lnTo>
                  <a:cubicBezTo>
                    <a:pt x="8388" y="8835"/>
                    <a:pt x="8394" y="8835"/>
                    <a:pt x="8401" y="8835"/>
                  </a:cubicBezTo>
                  <a:cubicBezTo>
                    <a:pt x="9362" y="8835"/>
                    <a:pt x="10037" y="8028"/>
                    <a:pt x="9712" y="7252"/>
                  </a:cubicBezTo>
                  <a:lnTo>
                    <a:pt x="9079" y="887"/>
                  </a:lnTo>
                  <a:cubicBezTo>
                    <a:pt x="8878" y="423"/>
                    <a:pt x="8382" y="106"/>
                    <a:pt x="7801" y="95"/>
                  </a:cubicBezTo>
                  <a:lnTo>
                    <a:pt x="2682" y="0"/>
                  </a:lnTo>
                  <a:close/>
                </a:path>
              </a:pathLst>
            </a:custGeom>
            <a:solidFill>
              <a:srgbClr val="FCFCFC"/>
            </a:solidFill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7019934" y="2520563"/>
              <a:ext cx="34090" cy="34060"/>
            </a:xfrm>
            <a:custGeom>
              <a:rect b="b" l="l" r="r" t="t"/>
              <a:pathLst>
                <a:path extrusionOk="0" fill="none" h="1140" w="1141">
                  <a:moveTo>
                    <a:pt x="1129" y="507"/>
                  </a:moveTo>
                  <a:cubicBezTo>
                    <a:pt x="1119" y="939"/>
                    <a:pt x="591" y="1140"/>
                    <a:pt x="296" y="834"/>
                  </a:cubicBezTo>
                  <a:cubicBezTo>
                    <a:pt x="0" y="517"/>
                    <a:pt x="222" y="0"/>
                    <a:pt x="654" y="11"/>
                  </a:cubicBezTo>
                  <a:cubicBezTo>
                    <a:pt x="929" y="11"/>
                    <a:pt x="1140" y="243"/>
                    <a:pt x="1129" y="507"/>
                  </a:cubicBezTo>
                  <a:close/>
                </a:path>
              </a:pathLst>
            </a:custGeom>
            <a:noFill/>
            <a:ln cap="rnd" cmpd="sng" w="95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9"/>
            <p:cNvSpPr/>
            <p:nvPr/>
          </p:nvSpPr>
          <p:spPr>
            <a:xfrm>
              <a:off x="7173217" y="2524029"/>
              <a:ext cx="34090" cy="34389"/>
            </a:xfrm>
            <a:custGeom>
              <a:rect b="b" l="l" r="r" t="t"/>
              <a:pathLst>
                <a:path extrusionOk="0" fill="none" h="1151" w="1141">
                  <a:moveTo>
                    <a:pt x="1140" y="507"/>
                  </a:moveTo>
                  <a:cubicBezTo>
                    <a:pt x="1129" y="940"/>
                    <a:pt x="602" y="1151"/>
                    <a:pt x="296" y="834"/>
                  </a:cubicBezTo>
                  <a:cubicBezTo>
                    <a:pt x="0" y="517"/>
                    <a:pt x="232" y="0"/>
                    <a:pt x="665" y="11"/>
                  </a:cubicBezTo>
                  <a:cubicBezTo>
                    <a:pt x="929" y="21"/>
                    <a:pt x="1140" y="243"/>
                    <a:pt x="1140" y="507"/>
                  </a:cubicBezTo>
                  <a:close/>
                </a:path>
              </a:pathLst>
            </a:custGeom>
            <a:noFill/>
            <a:ln cap="rnd" cmpd="sng" w="95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9"/>
            <p:cNvSpPr/>
            <p:nvPr/>
          </p:nvSpPr>
          <p:spPr>
            <a:xfrm>
              <a:off x="7041358" y="2425306"/>
              <a:ext cx="150164" cy="107559"/>
            </a:xfrm>
            <a:custGeom>
              <a:rect b="b" l="l" r="r" t="t"/>
              <a:pathLst>
                <a:path extrusionOk="0" fill="none" h="3600" w="5026">
                  <a:moveTo>
                    <a:pt x="1" y="3484"/>
                  </a:moveTo>
                  <a:cubicBezTo>
                    <a:pt x="43" y="1552"/>
                    <a:pt x="1194" y="0"/>
                    <a:pt x="2566" y="32"/>
                  </a:cubicBezTo>
                  <a:cubicBezTo>
                    <a:pt x="3949" y="64"/>
                    <a:pt x="5025" y="1668"/>
                    <a:pt x="4972" y="3600"/>
                  </a:cubicBezTo>
                </a:path>
              </a:pathLst>
            </a:custGeom>
            <a:noFill/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6489749" y="2605062"/>
              <a:ext cx="419779" cy="284822"/>
            </a:xfrm>
            <a:custGeom>
              <a:rect b="b" l="l" r="r" t="t"/>
              <a:pathLst>
                <a:path extrusionOk="0" h="9533" w="14050">
                  <a:moveTo>
                    <a:pt x="0" y="1"/>
                  </a:moveTo>
                  <a:lnTo>
                    <a:pt x="95" y="3315"/>
                  </a:lnTo>
                  <a:cubicBezTo>
                    <a:pt x="116" y="4044"/>
                    <a:pt x="718" y="4624"/>
                    <a:pt x="1446" y="4624"/>
                  </a:cubicBezTo>
                  <a:lnTo>
                    <a:pt x="10418" y="4519"/>
                  </a:lnTo>
                  <a:lnTo>
                    <a:pt x="11495" y="9533"/>
                  </a:lnTo>
                  <a:lnTo>
                    <a:pt x="14050" y="9279"/>
                  </a:lnTo>
                  <a:lnTo>
                    <a:pt x="12698" y="3009"/>
                  </a:lnTo>
                  <a:cubicBezTo>
                    <a:pt x="12572" y="2344"/>
                    <a:pt x="12107" y="1795"/>
                    <a:pt x="11474" y="1563"/>
                  </a:cubicBezTo>
                  <a:cubicBezTo>
                    <a:pt x="11400" y="1542"/>
                    <a:pt x="11337" y="1521"/>
                    <a:pt x="11263" y="15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84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9"/>
            <p:cNvSpPr/>
            <p:nvPr/>
          </p:nvSpPr>
          <p:spPr>
            <a:xfrm>
              <a:off x="6826911" y="2849060"/>
              <a:ext cx="132477" cy="64296"/>
            </a:xfrm>
            <a:custGeom>
              <a:rect b="b" l="l" r="r" t="t"/>
              <a:pathLst>
                <a:path extrusionOk="0" h="2152" w="4434">
                  <a:moveTo>
                    <a:pt x="2372" y="1"/>
                  </a:moveTo>
                  <a:cubicBezTo>
                    <a:pt x="2307" y="1"/>
                    <a:pt x="2241" y="2"/>
                    <a:pt x="2174" y="5"/>
                  </a:cubicBezTo>
                  <a:cubicBezTo>
                    <a:pt x="961" y="58"/>
                    <a:pt x="0" y="575"/>
                    <a:pt x="32" y="1166"/>
                  </a:cubicBezTo>
                  <a:cubicBezTo>
                    <a:pt x="52" y="1725"/>
                    <a:pt x="950" y="2152"/>
                    <a:pt x="2074" y="2152"/>
                  </a:cubicBezTo>
                  <a:cubicBezTo>
                    <a:pt x="2138" y="2152"/>
                    <a:pt x="2204" y="2151"/>
                    <a:pt x="2269" y="2148"/>
                  </a:cubicBezTo>
                  <a:cubicBezTo>
                    <a:pt x="3473" y="2095"/>
                    <a:pt x="4433" y="1567"/>
                    <a:pt x="4402" y="976"/>
                  </a:cubicBezTo>
                  <a:cubicBezTo>
                    <a:pt x="4382" y="418"/>
                    <a:pt x="3486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9"/>
            <p:cNvSpPr/>
            <p:nvPr/>
          </p:nvSpPr>
          <p:spPr>
            <a:xfrm>
              <a:off x="6489420" y="2583938"/>
              <a:ext cx="475291" cy="334001"/>
            </a:xfrm>
            <a:custGeom>
              <a:rect b="b" l="l" r="r" t="t"/>
              <a:pathLst>
                <a:path extrusionOk="0" h="11179" w="15908">
                  <a:moveTo>
                    <a:pt x="1" y="1"/>
                  </a:moveTo>
                  <a:lnTo>
                    <a:pt x="169" y="3832"/>
                  </a:lnTo>
                  <a:cubicBezTo>
                    <a:pt x="212" y="4687"/>
                    <a:pt x="919" y="5352"/>
                    <a:pt x="1774" y="5352"/>
                  </a:cubicBezTo>
                  <a:lnTo>
                    <a:pt x="12287" y="5373"/>
                  </a:lnTo>
                  <a:lnTo>
                    <a:pt x="13617" y="11179"/>
                  </a:lnTo>
                  <a:lnTo>
                    <a:pt x="15908" y="10757"/>
                  </a:lnTo>
                  <a:lnTo>
                    <a:pt x="14937" y="3653"/>
                  </a:lnTo>
                  <a:cubicBezTo>
                    <a:pt x="14768" y="2872"/>
                    <a:pt x="14219" y="2238"/>
                    <a:pt x="13469" y="1964"/>
                  </a:cubicBezTo>
                  <a:cubicBezTo>
                    <a:pt x="13396" y="1932"/>
                    <a:pt x="13311" y="1911"/>
                    <a:pt x="13227" y="18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100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6551868" y="2095136"/>
              <a:ext cx="153630" cy="252345"/>
            </a:xfrm>
            <a:custGeom>
              <a:rect b="b" l="l" r="r" t="t"/>
              <a:pathLst>
                <a:path extrusionOk="0" h="8446" w="5142">
                  <a:moveTo>
                    <a:pt x="1788" y="1"/>
                  </a:moveTo>
                  <a:cubicBezTo>
                    <a:pt x="1115" y="1"/>
                    <a:pt x="506" y="466"/>
                    <a:pt x="349" y="1149"/>
                  </a:cubicBezTo>
                  <a:cubicBezTo>
                    <a:pt x="22" y="2637"/>
                    <a:pt x="951" y="4179"/>
                    <a:pt x="1214" y="4896"/>
                  </a:cubicBezTo>
                  <a:cubicBezTo>
                    <a:pt x="1552" y="5836"/>
                    <a:pt x="1" y="7683"/>
                    <a:pt x="1" y="7683"/>
                  </a:cubicBezTo>
                  <a:cubicBezTo>
                    <a:pt x="819" y="8245"/>
                    <a:pt x="1549" y="8446"/>
                    <a:pt x="2179" y="8446"/>
                  </a:cubicBezTo>
                  <a:cubicBezTo>
                    <a:pt x="3182" y="8446"/>
                    <a:pt x="3930" y="7936"/>
                    <a:pt x="4371" y="7567"/>
                  </a:cubicBezTo>
                  <a:cubicBezTo>
                    <a:pt x="4561" y="7398"/>
                    <a:pt x="4518" y="7092"/>
                    <a:pt x="4286" y="6976"/>
                  </a:cubicBezTo>
                  <a:cubicBezTo>
                    <a:pt x="3463" y="6554"/>
                    <a:pt x="3315" y="5108"/>
                    <a:pt x="3315" y="5107"/>
                  </a:cubicBezTo>
                  <a:lnTo>
                    <a:pt x="3315" y="5107"/>
                  </a:lnTo>
                  <a:cubicBezTo>
                    <a:pt x="3630" y="5233"/>
                    <a:pt x="3898" y="5281"/>
                    <a:pt x="4123" y="5281"/>
                  </a:cubicBezTo>
                  <a:cubicBezTo>
                    <a:pt x="4389" y="5281"/>
                    <a:pt x="4596" y="5214"/>
                    <a:pt x="4751" y="5129"/>
                  </a:cubicBezTo>
                  <a:cubicBezTo>
                    <a:pt x="4993" y="4991"/>
                    <a:pt x="5141" y="4727"/>
                    <a:pt x="5120" y="4442"/>
                  </a:cubicBezTo>
                  <a:lnTo>
                    <a:pt x="4898" y="558"/>
                  </a:lnTo>
                  <a:lnTo>
                    <a:pt x="2080" y="30"/>
                  </a:lnTo>
                  <a:cubicBezTo>
                    <a:pt x="1982" y="10"/>
                    <a:pt x="1884" y="1"/>
                    <a:pt x="1788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0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9"/>
            <p:cNvSpPr/>
            <p:nvPr/>
          </p:nvSpPr>
          <p:spPr>
            <a:xfrm>
              <a:off x="6584676" y="2056024"/>
              <a:ext cx="147296" cy="93935"/>
            </a:xfrm>
            <a:custGeom>
              <a:rect b="b" l="l" r="r" t="t"/>
              <a:pathLst>
                <a:path extrusionOk="0" h="3144" w="4930">
                  <a:moveTo>
                    <a:pt x="2730" y="0"/>
                  </a:moveTo>
                  <a:cubicBezTo>
                    <a:pt x="2580" y="0"/>
                    <a:pt x="2426" y="10"/>
                    <a:pt x="2270" y="30"/>
                  </a:cubicBezTo>
                  <a:cubicBezTo>
                    <a:pt x="961" y="199"/>
                    <a:pt x="0" y="1023"/>
                    <a:pt x="106" y="1878"/>
                  </a:cubicBezTo>
                  <a:cubicBezTo>
                    <a:pt x="208" y="2628"/>
                    <a:pt x="1099" y="3143"/>
                    <a:pt x="2194" y="3143"/>
                  </a:cubicBezTo>
                  <a:cubicBezTo>
                    <a:pt x="2346" y="3143"/>
                    <a:pt x="2502" y="3133"/>
                    <a:pt x="2660" y="3113"/>
                  </a:cubicBezTo>
                  <a:cubicBezTo>
                    <a:pt x="3969" y="2954"/>
                    <a:pt x="4930" y="2120"/>
                    <a:pt x="4824" y="1265"/>
                  </a:cubicBezTo>
                  <a:cubicBezTo>
                    <a:pt x="4722" y="523"/>
                    <a:pt x="3828" y="0"/>
                    <a:pt x="2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9"/>
            <p:cNvSpPr/>
            <p:nvPr/>
          </p:nvSpPr>
          <p:spPr>
            <a:xfrm>
              <a:off x="6522527" y="2096899"/>
              <a:ext cx="108037" cy="91814"/>
            </a:xfrm>
            <a:custGeom>
              <a:rect b="b" l="l" r="r" t="t"/>
              <a:pathLst>
                <a:path extrusionOk="0" h="3073" w="3616">
                  <a:moveTo>
                    <a:pt x="2052" y="1"/>
                  </a:moveTo>
                  <a:cubicBezTo>
                    <a:pt x="2026" y="1"/>
                    <a:pt x="2001" y="2"/>
                    <a:pt x="1975" y="3"/>
                  </a:cubicBezTo>
                  <a:cubicBezTo>
                    <a:pt x="603" y="56"/>
                    <a:pt x="1" y="1745"/>
                    <a:pt x="1004" y="2663"/>
                  </a:cubicBezTo>
                  <a:cubicBezTo>
                    <a:pt x="1313" y="2946"/>
                    <a:pt x="1678" y="3072"/>
                    <a:pt x="2034" y="3072"/>
                  </a:cubicBezTo>
                  <a:cubicBezTo>
                    <a:pt x="2847" y="3072"/>
                    <a:pt x="3616" y="2417"/>
                    <a:pt x="3579" y="1470"/>
                  </a:cubicBezTo>
                  <a:cubicBezTo>
                    <a:pt x="3538" y="641"/>
                    <a:pt x="2863" y="1"/>
                    <a:pt x="2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6538004" y="2114737"/>
              <a:ext cx="108814" cy="132088"/>
            </a:xfrm>
            <a:custGeom>
              <a:rect b="b" l="l" r="r" t="t"/>
              <a:pathLst>
                <a:path extrusionOk="0" h="4421" w="3642">
                  <a:moveTo>
                    <a:pt x="1366" y="1"/>
                  </a:moveTo>
                  <a:cubicBezTo>
                    <a:pt x="1166" y="1"/>
                    <a:pt x="962" y="49"/>
                    <a:pt x="760" y="166"/>
                  </a:cubicBezTo>
                  <a:cubicBezTo>
                    <a:pt x="222" y="472"/>
                    <a:pt x="0" y="1126"/>
                    <a:pt x="148" y="1728"/>
                  </a:cubicBezTo>
                  <a:cubicBezTo>
                    <a:pt x="407" y="2735"/>
                    <a:pt x="979" y="4421"/>
                    <a:pt x="1881" y="4421"/>
                  </a:cubicBezTo>
                  <a:cubicBezTo>
                    <a:pt x="1972" y="4421"/>
                    <a:pt x="2066" y="4404"/>
                    <a:pt x="2164" y="4367"/>
                  </a:cubicBezTo>
                  <a:cubicBezTo>
                    <a:pt x="3642" y="3797"/>
                    <a:pt x="3262" y="1200"/>
                    <a:pt x="3262" y="1200"/>
                  </a:cubicBezTo>
                  <a:cubicBezTo>
                    <a:pt x="3262" y="1200"/>
                    <a:pt x="2362" y="1"/>
                    <a:pt x="1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6885236" y="2875862"/>
              <a:ext cx="132178" cy="64625"/>
            </a:xfrm>
            <a:custGeom>
              <a:rect b="b" l="l" r="r" t="t"/>
              <a:pathLst>
                <a:path extrusionOk="0" h="2163" w="4424">
                  <a:moveTo>
                    <a:pt x="2359" y="1"/>
                  </a:moveTo>
                  <a:cubicBezTo>
                    <a:pt x="2295" y="1"/>
                    <a:pt x="2230" y="2"/>
                    <a:pt x="2165" y="5"/>
                  </a:cubicBezTo>
                  <a:cubicBezTo>
                    <a:pt x="951" y="58"/>
                    <a:pt x="1" y="586"/>
                    <a:pt x="22" y="1177"/>
                  </a:cubicBezTo>
                  <a:cubicBezTo>
                    <a:pt x="52" y="1736"/>
                    <a:pt x="950" y="2163"/>
                    <a:pt x="2066" y="2163"/>
                  </a:cubicBezTo>
                  <a:cubicBezTo>
                    <a:pt x="2130" y="2163"/>
                    <a:pt x="2194" y="2161"/>
                    <a:pt x="2260" y="2158"/>
                  </a:cubicBezTo>
                  <a:cubicBezTo>
                    <a:pt x="3463" y="2106"/>
                    <a:pt x="4424" y="1578"/>
                    <a:pt x="4402" y="987"/>
                  </a:cubicBezTo>
                  <a:cubicBezTo>
                    <a:pt x="4373" y="428"/>
                    <a:pt x="3474" y="1"/>
                    <a:pt x="2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6436443" y="2289981"/>
              <a:ext cx="315716" cy="393636"/>
            </a:xfrm>
            <a:custGeom>
              <a:rect b="b" l="l" r="r" t="t"/>
              <a:pathLst>
                <a:path extrusionOk="0" h="13175" w="10567">
                  <a:moveTo>
                    <a:pt x="4613" y="1"/>
                  </a:moveTo>
                  <a:cubicBezTo>
                    <a:pt x="4613" y="1"/>
                    <a:pt x="0" y="4001"/>
                    <a:pt x="1299" y="12467"/>
                  </a:cubicBezTo>
                  <a:cubicBezTo>
                    <a:pt x="1350" y="12872"/>
                    <a:pt x="1688" y="13174"/>
                    <a:pt x="2091" y="13174"/>
                  </a:cubicBezTo>
                  <a:cubicBezTo>
                    <a:pt x="2098" y="13174"/>
                    <a:pt x="2104" y="13174"/>
                    <a:pt x="2111" y="13174"/>
                  </a:cubicBezTo>
                  <a:lnTo>
                    <a:pt x="9395" y="12773"/>
                  </a:lnTo>
                  <a:cubicBezTo>
                    <a:pt x="10060" y="12741"/>
                    <a:pt x="10566" y="12140"/>
                    <a:pt x="10482" y="11485"/>
                  </a:cubicBezTo>
                  <a:cubicBezTo>
                    <a:pt x="10091" y="8435"/>
                    <a:pt x="10028" y="529"/>
                    <a:pt x="8044" y="180"/>
                  </a:cubicBezTo>
                  <a:cubicBezTo>
                    <a:pt x="8044" y="180"/>
                    <a:pt x="7505" y="684"/>
                    <a:pt x="6573" y="684"/>
                  </a:cubicBezTo>
                  <a:cubicBezTo>
                    <a:pt x="6040" y="684"/>
                    <a:pt x="5377" y="519"/>
                    <a:pt x="4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6561639" y="2357928"/>
              <a:ext cx="144488" cy="109979"/>
            </a:xfrm>
            <a:custGeom>
              <a:rect b="b" l="l" r="r" t="t"/>
              <a:pathLst>
                <a:path extrusionOk="0" h="3681" w="4836">
                  <a:moveTo>
                    <a:pt x="2878" y="0"/>
                  </a:moveTo>
                  <a:cubicBezTo>
                    <a:pt x="2632" y="0"/>
                    <a:pt x="2360" y="72"/>
                    <a:pt x="2059" y="239"/>
                  </a:cubicBezTo>
                  <a:cubicBezTo>
                    <a:pt x="1" y="1379"/>
                    <a:pt x="1225" y="3680"/>
                    <a:pt x="1225" y="3680"/>
                  </a:cubicBezTo>
                  <a:lnTo>
                    <a:pt x="4835" y="2466"/>
                  </a:lnTo>
                  <a:cubicBezTo>
                    <a:pt x="4835" y="2466"/>
                    <a:pt x="4319" y="0"/>
                    <a:pt x="2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6601080" y="2470395"/>
              <a:ext cx="145414" cy="296176"/>
            </a:xfrm>
            <a:custGeom>
              <a:rect b="b" l="l" r="r" t="t"/>
              <a:pathLst>
                <a:path extrusionOk="0" h="9913" w="4867">
                  <a:moveTo>
                    <a:pt x="2333" y="1"/>
                  </a:moveTo>
                  <a:lnTo>
                    <a:pt x="0" y="718"/>
                  </a:lnTo>
                  <a:lnTo>
                    <a:pt x="1584" y="8920"/>
                  </a:lnTo>
                  <a:cubicBezTo>
                    <a:pt x="1541" y="8983"/>
                    <a:pt x="1520" y="9057"/>
                    <a:pt x="1510" y="9131"/>
                  </a:cubicBezTo>
                  <a:cubicBezTo>
                    <a:pt x="1415" y="9205"/>
                    <a:pt x="1362" y="9321"/>
                    <a:pt x="1362" y="9448"/>
                  </a:cubicBezTo>
                  <a:cubicBezTo>
                    <a:pt x="1372" y="9715"/>
                    <a:pt x="1673" y="9913"/>
                    <a:pt x="2041" y="9913"/>
                  </a:cubicBezTo>
                  <a:cubicBezTo>
                    <a:pt x="2050" y="9913"/>
                    <a:pt x="2060" y="9913"/>
                    <a:pt x="2069" y="9912"/>
                  </a:cubicBezTo>
                  <a:cubicBezTo>
                    <a:pt x="2185" y="9902"/>
                    <a:pt x="2301" y="9870"/>
                    <a:pt x="2417" y="9817"/>
                  </a:cubicBezTo>
                  <a:cubicBezTo>
                    <a:pt x="2629" y="9861"/>
                    <a:pt x="2854" y="9883"/>
                    <a:pt x="3076" y="9883"/>
                  </a:cubicBezTo>
                  <a:cubicBezTo>
                    <a:pt x="3121" y="9883"/>
                    <a:pt x="3165" y="9882"/>
                    <a:pt x="3209" y="9881"/>
                  </a:cubicBezTo>
                  <a:cubicBezTo>
                    <a:pt x="4127" y="9838"/>
                    <a:pt x="4866" y="9458"/>
                    <a:pt x="4845" y="9036"/>
                  </a:cubicBezTo>
                  <a:cubicBezTo>
                    <a:pt x="4824" y="8709"/>
                    <a:pt x="4381" y="8456"/>
                    <a:pt x="3769" y="8361"/>
                  </a:cubicBezTo>
                  <a:lnTo>
                    <a:pt x="2333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76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6799780" y="2255650"/>
              <a:ext cx="152584" cy="110547"/>
            </a:xfrm>
            <a:custGeom>
              <a:rect b="b" l="l" r="r" t="t"/>
              <a:pathLst>
                <a:path extrusionOk="0" h="3700" w="5107">
                  <a:moveTo>
                    <a:pt x="412" y="1"/>
                  </a:moveTo>
                  <a:cubicBezTo>
                    <a:pt x="279" y="1"/>
                    <a:pt x="142" y="4"/>
                    <a:pt x="0" y="10"/>
                  </a:cubicBezTo>
                  <a:cubicBezTo>
                    <a:pt x="0" y="10"/>
                    <a:pt x="162" y="3699"/>
                    <a:pt x="4402" y="3699"/>
                  </a:cubicBezTo>
                  <a:cubicBezTo>
                    <a:pt x="4495" y="3699"/>
                    <a:pt x="4590" y="3697"/>
                    <a:pt x="4687" y="3694"/>
                  </a:cubicBezTo>
                  <a:cubicBezTo>
                    <a:pt x="4687" y="3694"/>
                    <a:pt x="5106" y="1"/>
                    <a:pt x="412" y="1"/>
                  </a:cubicBezTo>
                  <a:close/>
                </a:path>
              </a:pathLst>
            </a:custGeom>
            <a:solidFill>
              <a:srgbClr val="FCFCFC"/>
            </a:solidFill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6835098" y="2281466"/>
              <a:ext cx="104721" cy="84553"/>
            </a:xfrm>
            <a:custGeom>
              <a:rect b="b" l="l" r="r" t="t"/>
              <a:pathLst>
                <a:path extrusionOk="0" h="2830" w="3505">
                  <a:moveTo>
                    <a:pt x="0" y="1"/>
                  </a:moveTo>
                  <a:lnTo>
                    <a:pt x="3505" y="283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6835098" y="2281466"/>
              <a:ext cx="104721" cy="84553"/>
            </a:xfrm>
            <a:custGeom>
              <a:rect b="b" l="l" r="r" t="t"/>
              <a:pathLst>
                <a:path extrusionOk="0" fill="none" h="2830" w="3505">
                  <a:moveTo>
                    <a:pt x="0" y="1"/>
                  </a:moveTo>
                  <a:lnTo>
                    <a:pt x="3505" y="2830"/>
                  </a:lnTo>
                </a:path>
              </a:pathLst>
            </a:custGeom>
            <a:noFill/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7168795" y="2251198"/>
              <a:ext cx="159904" cy="166238"/>
            </a:xfrm>
            <a:custGeom>
              <a:rect b="b" l="l" r="r" t="t"/>
              <a:pathLst>
                <a:path extrusionOk="0" h="5564" w="5352">
                  <a:moveTo>
                    <a:pt x="3631" y="1"/>
                  </a:moveTo>
                  <a:cubicBezTo>
                    <a:pt x="3631" y="1"/>
                    <a:pt x="0" y="1289"/>
                    <a:pt x="1489" y="5563"/>
                  </a:cubicBezTo>
                  <a:cubicBezTo>
                    <a:pt x="1489" y="5563"/>
                    <a:pt x="5352" y="4835"/>
                    <a:pt x="3631" y="1"/>
                  </a:cubicBezTo>
                  <a:close/>
                </a:path>
              </a:pathLst>
            </a:custGeom>
            <a:solidFill>
              <a:srgbClr val="FCFCFC"/>
            </a:solidFill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7213256" y="2292521"/>
              <a:ext cx="49866" cy="124918"/>
            </a:xfrm>
            <a:custGeom>
              <a:rect b="b" l="l" r="r" t="t"/>
              <a:pathLst>
                <a:path extrusionOk="0" h="4181" w="1669">
                  <a:moveTo>
                    <a:pt x="1668" y="0"/>
                  </a:moveTo>
                  <a:lnTo>
                    <a:pt x="1" y="418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7213256" y="2292521"/>
              <a:ext cx="49866" cy="124918"/>
            </a:xfrm>
            <a:custGeom>
              <a:rect b="b" l="l" r="r" t="t"/>
              <a:pathLst>
                <a:path extrusionOk="0" fill="none" h="4181" w="1669">
                  <a:moveTo>
                    <a:pt x="1668" y="0"/>
                  </a:moveTo>
                  <a:lnTo>
                    <a:pt x="1" y="4180"/>
                  </a:lnTo>
                </a:path>
              </a:pathLst>
            </a:custGeom>
            <a:noFill/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7525393" y="1962411"/>
              <a:ext cx="466739" cy="422898"/>
            </a:xfrm>
            <a:custGeom>
              <a:rect b="b" l="l" r="r" t="t"/>
              <a:pathLst>
                <a:path extrusionOk="0" h="17967" w="19729">
                  <a:moveTo>
                    <a:pt x="9864" y="1"/>
                  </a:moveTo>
                  <a:cubicBezTo>
                    <a:pt x="7566" y="1"/>
                    <a:pt x="5268" y="877"/>
                    <a:pt x="3515" y="2629"/>
                  </a:cubicBezTo>
                  <a:cubicBezTo>
                    <a:pt x="0" y="6134"/>
                    <a:pt x="0" y="11823"/>
                    <a:pt x="3515" y="15338"/>
                  </a:cubicBezTo>
                  <a:cubicBezTo>
                    <a:pt x="5268" y="17090"/>
                    <a:pt x="7566" y="17966"/>
                    <a:pt x="9864" y="17966"/>
                  </a:cubicBezTo>
                  <a:cubicBezTo>
                    <a:pt x="12163" y="17966"/>
                    <a:pt x="14461" y="17090"/>
                    <a:pt x="16214" y="15338"/>
                  </a:cubicBezTo>
                  <a:cubicBezTo>
                    <a:pt x="19729" y="11823"/>
                    <a:pt x="19729" y="6134"/>
                    <a:pt x="16214" y="2629"/>
                  </a:cubicBezTo>
                  <a:cubicBezTo>
                    <a:pt x="14461" y="877"/>
                    <a:pt x="12163" y="1"/>
                    <a:pt x="9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7525393" y="1941791"/>
              <a:ext cx="466739" cy="464136"/>
            </a:xfrm>
            <a:custGeom>
              <a:rect b="b" l="l" r="r" t="t"/>
              <a:pathLst>
                <a:path extrusionOk="0" fill="none" h="19719" w="19729">
                  <a:moveTo>
                    <a:pt x="16214" y="3505"/>
                  </a:moveTo>
                  <a:cubicBezTo>
                    <a:pt x="19729" y="7010"/>
                    <a:pt x="19729" y="12699"/>
                    <a:pt x="16214" y="16214"/>
                  </a:cubicBezTo>
                  <a:cubicBezTo>
                    <a:pt x="12709" y="19719"/>
                    <a:pt x="7020" y="19719"/>
                    <a:pt x="3515" y="16214"/>
                  </a:cubicBezTo>
                  <a:cubicBezTo>
                    <a:pt x="0" y="12699"/>
                    <a:pt x="0" y="7010"/>
                    <a:pt x="3515" y="3505"/>
                  </a:cubicBezTo>
                  <a:cubicBezTo>
                    <a:pt x="7020" y="1"/>
                    <a:pt x="12709" y="1"/>
                    <a:pt x="16214" y="3505"/>
                  </a:cubicBezTo>
                  <a:close/>
                </a:path>
              </a:pathLst>
            </a:custGeom>
            <a:noFill/>
            <a:ln cap="rnd" cmpd="sng" w="15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7727072" y="2446333"/>
              <a:ext cx="33164" cy="1912"/>
            </a:xfrm>
            <a:custGeom>
              <a:rect b="b" l="l" r="r" t="t"/>
              <a:pathLst>
                <a:path extrusionOk="0" fill="none" h="64" w="1110">
                  <a:moveTo>
                    <a:pt x="1109" y="63"/>
                  </a:moveTo>
                  <a:cubicBezTo>
                    <a:pt x="729" y="53"/>
                    <a:pt x="370" y="42"/>
                    <a:pt x="1" y="0"/>
                  </a:cubicBezTo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7482925" y="1892100"/>
              <a:ext cx="566384" cy="532701"/>
            </a:xfrm>
            <a:custGeom>
              <a:rect b="b" l="l" r="r" t="t"/>
              <a:pathLst>
                <a:path extrusionOk="0" fill="none" h="22632" w="23941">
                  <a:moveTo>
                    <a:pt x="8319" y="22632"/>
                  </a:moveTo>
                  <a:cubicBezTo>
                    <a:pt x="3294" y="21112"/>
                    <a:pt x="1" y="16320"/>
                    <a:pt x="370" y="11084"/>
                  </a:cubicBezTo>
                  <a:cubicBezTo>
                    <a:pt x="750" y="5848"/>
                    <a:pt x="4698" y="1573"/>
                    <a:pt x="9891" y="782"/>
                  </a:cubicBezTo>
                  <a:cubicBezTo>
                    <a:pt x="15074" y="1"/>
                    <a:pt x="20120" y="2903"/>
                    <a:pt x="22030" y="7791"/>
                  </a:cubicBezTo>
                  <a:cubicBezTo>
                    <a:pt x="23941" y="12678"/>
                    <a:pt x="22220" y="18241"/>
                    <a:pt x="17871" y="21186"/>
                  </a:cubicBezTo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7830929" y="2428341"/>
              <a:ext cx="30" cy="30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close/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7724234" y="2422340"/>
              <a:ext cx="30" cy="30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close/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7762596" y="2420624"/>
              <a:ext cx="29997" cy="53331"/>
            </a:xfrm>
            <a:custGeom>
              <a:rect b="b" l="l" r="r" t="t"/>
              <a:pathLst>
                <a:path extrusionOk="0" fill="none" h="1785" w="1004">
                  <a:moveTo>
                    <a:pt x="138" y="1"/>
                  </a:moveTo>
                  <a:lnTo>
                    <a:pt x="1003" y="887"/>
                  </a:lnTo>
                  <a:lnTo>
                    <a:pt x="1" y="1785"/>
                  </a:lnTo>
                </a:path>
              </a:pathLst>
            </a:custGeom>
            <a:noFill/>
            <a:ln cap="rnd" cmpd="sng" w="126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7685086" y="1739956"/>
              <a:ext cx="165611" cy="95249"/>
            </a:xfrm>
            <a:custGeom>
              <a:rect b="b" l="l" r="r" t="t"/>
              <a:pathLst>
                <a:path extrusionOk="0" h="3188" w="5543">
                  <a:moveTo>
                    <a:pt x="5542" y="0"/>
                  </a:moveTo>
                  <a:lnTo>
                    <a:pt x="1" y="3188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6399841" y="1648345"/>
              <a:ext cx="244129" cy="385868"/>
            </a:xfrm>
            <a:custGeom>
              <a:rect b="b" l="l" r="r" t="t"/>
              <a:pathLst>
                <a:path extrusionOk="0" h="12915" w="8171">
                  <a:moveTo>
                    <a:pt x="3804" y="0"/>
                  </a:moveTo>
                  <a:cubicBezTo>
                    <a:pt x="3467" y="0"/>
                    <a:pt x="3133" y="162"/>
                    <a:pt x="2935" y="480"/>
                  </a:cubicBezTo>
                  <a:cubicBezTo>
                    <a:pt x="1721" y="2390"/>
                    <a:pt x="32" y="5937"/>
                    <a:pt x="1" y="8998"/>
                  </a:cubicBezTo>
                  <a:cubicBezTo>
                    <a:pt x="1" y="11236"/>
                    <a:pt x="1890" y="12904"/>
                    <a:pt x="4117" y="12914"/>
                  </a:cubicBezTo>
                  <a:cubicBezTo>
                    <a:pt x="6355" y="12914"/>
                    <a:pt x="8160" y="11099"/>
                    <a:pt x="8171" y="8872"/>
                  </a:cubicBezTo>
                  <a:cubicBezTo>
                    <a:pt x="8118" y="6328"/>
                    <a:pt x="6081" y="2359"/>
                    <a:pt x="4635" y="417"/>
                  </a:cubicBezTo>
                  <a:cubicBezTo>
                    <a:pt x="4427" y="138"/>
                    <a:pt x="4114" y="0"/>
                    <a:pt x="3804" y="0"/>
                  </a:cubicBezTo>
                  <a:close/>
                </a:path>
              </a:pathLst>
            </a:custGeom>
            <a:solidFill>
              <a:srgbClr val="FCFCFC"/>
            </a:solidFill>
            <a:ln cap="rnd" cmpd="sng" w="15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9"/>
            <p:cNvSpPr/>
            <p:nvPr/>
          </p:nvSpPr>
          <p:spPr>
            <a:xfrm>
              <a:off x="6454102" y="1856009"/>
              <a:ext cx="53959" cy="73200"/>
            </a:xfrm>
            <a:custGeom>
              <a:rect b="b" l="l" r="r" t="t"/>
              <a:pathLst>
                <a:path extrusionOk="0" h="2450" w="1806">
                  <a:moveTo>
                    <a:pt x="1805" y="0"/>
                  </a:moveTo>
                  <a:lnTo>
                    <a:pt x="1805" y="0"/>
                  </a:lnTo>
                  <a:cubicBezTo>
                    <a:pt x="697" y="243"/>
                    <a:pt x="0" y="1341"/>
                    <a:pt x="243" y="2449"/>
                  </a:cubicBezTo>
                  <a:lnTo>
                    <a:pt x="1805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9"/>
            <p:cNvSpPr/>
            <p:nvPr/>
          </p:nvSpPr>
          <p:spPr>
            <a:xfrm>
              <a:off x="6454102" y="1856009"/>
              <a:ext cx="53959" cy="73200"/>
            </a:xfrm>
            <a:custGeom>
              <a:rect b="b" l="l" r="r" t="t"/>
              <a:pathLst>
                <a:path extrusionOk="0" fill="none" h="2450" w="1806">
                  <a:moveTo>
                    <a:pt x="243" y="2449"/>
                  </a:moveTo>
                  <a:cubicBezTo>
                    <a:pt x="0" y="1341"/>
                    <a:pt x="697" y="243"/>
                    <a:pt x="1805" y="0"/>
                  </a:cubicBez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6492587" y="1839934"/>
              <a:ext cx="30296" cy="38811"/>
            </a:xfrm>
            <a:custGeom>
              <a:rect b="b" l="l" r="r" t="t"/>
              <a:pathLst>
                <a:path extrusionOk="0" fill="none" h="1299" w="1014">
                  <a:moveTo>
                    <a:pt x="412" y="1298"/>
                  </a:moveTo>
                  <a:lnTo>
                    <a:pt x="1013" y="306"/>
                  </a:lnTo>
                  <a:lnTo>
                    <a:pt x="0" y="0"/>
                  </a:ln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9"/>
            <p:cNvSpPr/>
            <p:nvPr/>
          </p:nvSpPr>
          <p:spPr>
            <a:xfrm>
              <a:off x="6517806" y="1906775"/>
              <a:ext cx="61518" cy="61548"/>
            </a:xfrm>
            <a:custGeom>
              <a:rect b="b" l="l" r="r" t="t"/>
              <a:pathLst>
                <a:path extrusionOk="0" h="2060" w="2059">
                  <a:moveTo>
                    <a:pt x="2059" y="1"/>
                  </a:moveTo>
                  <a:lnTo>
                    <a:pt x="1" y="2059"/>
                  </a:lnTo>
                  <a:cubicBezTo>
                    <a:pt x="1141" y="2059"/>
                    <a:pt x="2059" y="1141"/>
                    <a:pt x="205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6517806" y="1906775"/>
              <a:ext cx="61518" cy="61548"/>
            </a:xfrm>
            <a:custGeom>
              <a:rect b="b" l="l" r="r" t="t"/>
              <a:pathLst>
                <a:path extrusionOk="0" fill="none" h="2060" w="2059">
                  <a:moveTo>
                    <a:pt x="1" y="2059"/>
                  </a:moveTo>
                  <a:cubicBezTo>
                    <a:pt x="1141" y="2059"/>
                    <a:pt x="2059" y="1141"/>
                    <a:pt x="2059" y="1"/>
                  </a:cubicBez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6504868" y="1944961"/>
              <a:ext cx="24320" cy="40693"/>
            </a:xfrm>
            <a:custGeom>
              <a:rect b="b" l="l" r="r" t="t"/>
              <a:pathLst>
                <a:path extrusionOk="0" fill="none" h="1362" w="814">
                  <a:moveTo>
                    <a:pt x="814" y="1362"/>
                  </a:moveTo>
                  <a:lnTo>
                    <a:pt x="1" y="792"/>
                  </a:lnTo>
                  <a:lnTo>
                    <a:pt x="687" y="0"/>
                  </a:ln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6816887" y="1753677"/>
              <a:ext cx="224092" cy="224497"/>
            </a:xfrm>
            <a:custGeom>
              <a:rect b="b" l="l" r="r" t="t"/>
              <a:pathLst>
                <a:path extrusionOk="0" h="8317" w="8302">
                  <a:moveTo>
                    <a:pt x="4780" y="1"/>
                  </a:moveTo>
                  <a:cubicBezTo>
                    <a:pt x="4673" y="1"/>
                    <a:pt x="4564" y="48"/>
                    <a:pt x="4476" y="162"/>
                  </a:cubicBezTo>
                  <a:lnTo>
                    <a:pt x="781" y="4795"/>
                  </a:lnTo>
                  <a:cubicBezTo>
                    <a:pt x="0" y="5777"/>
                    <a:pt x="581" y="7244"/>
                    <a:pt x="1826" y="7434"/>
                  </a:cubicBezTo>
                  <a:lnTo>
                    <a:pt x="7684" y="8310"/>
                  </a:lnTo>
                  <a:cubicBezTo>
                    <a:pt x="7711" y="8315"/>
                    <a:pt x="7737" y="8317"/>
                    <a:pt x="7761" y="8317"/>
                  </a:cubicBezTo>
                  <a:cubicBezTo>
                    <a:pt x="8222" y="8317"/>
                    <a:pt x="8302" y="7599"/>
                    <a:pt x="7801" y="7529"/>
                  </a:cubicBezTo>
                  <a:lnTo>
                    <a:pt x="1942" y="6653"/>
                  </a:lnTo>
                  <a:cubicBezTo>
                    <a:pt x="1298" y="6558"/>
                    <a:pt x="992" y="5798"/>
                    <a:pt x="1404" y="5292"/>
                  </a:cubicBezTo>
                  <a:lnTo>
                    <a:pt x="5098" y="647"/>
                  </a:lnTo>
                  <a:cubicBezTo>
                    <a:pt x="5337" y="346"/>
                    <a:pt x="5070" y="1"/>
                    <a:pt x="4780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6963710" y="1585290"/>
              <a:ext cx="242690" cy="191377"/>
            </a:xfrm>
            <a:custGeom>
              <a:rect b="b" l="l" r="r" t="t"/>
              <a:pathLst>
                <a:path extrusionOk="0" h="7090" w="8991">
                  <a:moveTo>
                    <a:pt x="5208" y="0"/>
                  </a:moveTo>
                  <a:cubicBezTo>
                    <a:pt x="4739" y="0"/>
                    <a:pt x="4266" y="198"/>
                    <a:pt x="3934" y="615"/>
                  </a:cubicBezTo>
                  <a:lnTo>
                    <a:pt x="240" y="5260"/>
                  </a:lnTo>
                  <a:cubicBezTo>
                    <a:pt x="1" y="5560"/>
                    <a:pt x="263" y="5906"/>
                    <a:pt x="553" y="5906"/>
                  </a:cubicBezTo>
                  <a:cubicBezTo>
                    <a:pt x="661" y="5906"/>
                    <a:pt x="772" y="5859"/>
                    <a:pt x="863" y="5745"/>
                  </a:cubicBezTo>
                  <a:lnTo>
                    <a:pt x="4557" y="1111"/>
                  </a:lnTo>
                  <a:cubicBezTo>
                    <a:pt x="4728" y="896"/>
                    <a:pt x="4971" y="793"/>
                    <a:pt x="5212" y="793"/>
                  </a:cubicBezTo>
                  <a:cubicBezTo>
                    <a:pt x="5539" y="793"/>
                    <a:pt x="5864" y="981"/>
                    <a:pt x="6003" y="1333"/>
                  </a:cubicBezTo>
                  <a:lnTo>
                    <a:pt x="8178" y="6843"/>
                  </a:lnTo>
                  <a:cubicBezTo>
                    <a:pt x="8230" y="6970"/>
                    <a:pt x="8347" y="7065"/>
                    <a:pt x="8484" y="7086"/>
                  </a:cubicBezTo>
                  <a:cubicBezTo>
                    <a:pt x="8504" y="7088"/>
                    <a:pt x="8523" y="7090"/>
                    <a:pt x="8541" y="7090"/>
                  </a:cubicBezTo>
                  <a:cubicBezTo>
                    <a:pt x="8592" y="7090"/>
                    <a:pt x="8638" y="7080"/>
                    <a:pt x="8684" y="7065"/>
                  </a:cubicBezTo>
                  <a:cubicBezTo>
                    <a:pt x="8895" y="6991"/>
                    <a:pt x="8990" y="6758"/>
                    <a:pt x="8917" y="6547"/>
                  </a:cubicBezTo>
                  <a:lnTo>
                    <a:pt x="6742" y="1037"/>
                  </a:lnTo>
                  <a:cubicBezTo>
                    <a:pt x="6475" y="363"/>
                    <a:pt x="5845" y="0"/>
                    <a:pt x="5208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7061215" y="1793411"/>
              <a:ext cx="230948" cy="216183"/>
            </a:xfrm>
            <a:custGeom>
              <a:rect b="b" l="l" r="r" t="t"/>
              <a:pathLst>
                <a:path extrusionOk="0" h="8009" w="8556">
                  <a:moveTo>
                    <a:pt x="5595" y="1"/>
                  </a:moveTo>
                  <a:cubicBezTo>
                    <a:pt x="5345" y="1"/>
                    <a:pt x="5089" y="231"/>
                    <a:pt x="5210" y="547"/>
                  </a:cubicBezTo>
                  <a:lnTo>
                    <a:pt x="7384" y="6057"/>
                  </a:lnTo>
                  <a:cubicBezTo>
                    <a:pt x="7610" y="6628"/>
                    <a:pt x="7185" y="7217"/>
                    <a:pt x="6605" y="7217"/>
                  </a:cubicBezTo>
                  <a:cubicBezTo>
                    <a:pt x="6563" y="7217"/>
                    <a:pt x="6520" y="7214"/>
                    <a:pt x="6476" y="7208"/>
                  </a:cubicBezTo>
                  <a:lnTo>
                    <a:pt x="607" y="6342"/>
                  </a:lnTo>
                  <a:cubicBezTo>
                    <a:pt x="581" y="6338"/>
                    <a:pt x="556" y="6336"/>
                    <a:pt x="531" y="6336"/>
                  </a:cubicBezTo>
                  <a:cubicBezTo>
                    <a:pt x="80" y="6336"/>
                    <a:pt x="0" y="7043"/>
                    <a:pt x="491" y="7123"/>
                  </a:cubicBezTo>
                  <a:lnTo>
                    <a:pt x="6350" y="8000"/>
                  </a:lnTo>
                  <a:lnTo>
                    <a:pt x="6350" y="7989"/>
                  </a:lnTo>
                  <a:cubicBezTo>
                    <a:pt x="6436" y="8002"/>
                    <a:pt x="6522" y="8008"/>
                    <a:pt x="6606" y="8008"/>
                  </a:cubicBezTo>
                  <a:cubicBezTo>
                    <a:pt x="7735" y="8008"/>
                    <a:pt x="8555" y="6863"/>
                    <a:pt x="8123" y="5772"/>
                  </a:cubicBezTo>
                  <a:lnTo>
                    <a:pt x="5948" y="252"/>
                  </a:lnTo>
                  <a:cubicBezTo>
                    <a:pt x="5880" y="76"/>
                    <a:pt x="5738" y="1"/>
                    <a:pt x="5595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6995240" y="1932240"/>
              <a:ext cx="49612" cy="65619"/>
            </a:xfrm>
            <a:custGeom>
              <a:rect b="b" l="l" r="r" t="t"/>
              <a:pathLst>
                <a:path extrusionOk="0" h="2431" w="1838">
                  <a:moveTo>
                    <a:pt x="705" y="0"/>
                  </a:moveTo>
                  <a:cubicBezTo>
                    <a:pt x="416" y="0"/>
                    <a:pt x="141" y="334"/>
                    <a:pt x="370" y="640"/>
                  </a:cubicBezTo>
                  <a:lnTo>
                    <a:pt x="835" y="1263"/>
                  </a:lnTo>
                  <a:lnTo>
                    <a:pt x="212" y="1717"/>
                  </a:lnTo>
                  <a:cubicBezTo>
                    <a:pt x="32" y="1843"/>
                    <a:pt x="1" y="2097"/>
                    <a:pt x="127" y="2265"/>
                  </a:cubicBezTo>
                  <a:cubicBezTo>
                    <a:pt x="191" y="2350"/>
                    <a:pt x="286" y="2413"/>
                    <a:pt x="391" y="2424"/>
                  </a:cubicBezTo>
                  <a:cubicBezTo>
                    <a:pt x="413" y="2428"/>
                    <a:pt x="435" y="2430"/>
                    <a:pt x="457" y="2430"/>
                  </a:cubicBezTo>
                  <a:cubicBezTo>
                    <a:pt x="540" y="2430"/>
                    <a:pt x="620" y="2400"/>
                    <a:pt x="687" y="2350"/>
                  </a:cubicBezTo>
                  <a:lnTo>
                    <a:pt x="1616" y="1653"/>
                  </a:lnTo>
                  <a:cubicBezTo>
                    <a:pt x="1795" y="1527"/>
                    <a:pt x="1837" y="1284"/>
                    <a:pt x="1700" y="1104"/>
                  </a:cubicBezTo>
                  <a:lnTo>
                    <a:pt x="1014" y="165"/>
                  </a:lnTo>
                  <a:cubicBezTo>
                    <a:pt x="927" y="49"/>
                    <a:pt x="815" y="0"/>
                    <a:pt x="705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7181043" y="1781831"/>
              <a:ext cx="70046" cy="49612"/>
            </a:xfrm>
            <a:custGeom>
              <a:rect b="b" l="l" r="r" t="t"/>
              <a:pathLst>
                <a:path extrusionOk="0" h="1838" w="2595">
                  <a:moveTo>
                    <a:pt x="965" y="0"/>
                  </a:moveTo>
                  <a:cubicBezTo>
                    <a:pt x="922" y="0"/>
                    <a:pt x="878" y="9"/>
                    <a:pt x="834" y="26"/>
                  </a:cubicBezTo>
                  <a:cubicBezTo>
                    <a:pt x="739" y="58"/>
                    <a:pt x="654" y="132"/>
                    <a:pt x="612" y="227"/>
                  </a:cubicBezTo>
                  <a:lnTo>
                    <a:pt x="95" y="1272"/>
                  </a:lnTo>
                  <a:cubicBezTo>
                    <a:pt x="0" y="1462"/>
                    <a:pt x="74" y="1694"/>
                    <a:pt x="274" y="1800"/>
                  </a:cubicBezTo>
                  <a:cubicBezTo>
                    <a:pt x="306" y="1810"/>
                    <a:pt x="348" y="1821"/>
                    <a:pt x="391" y="1831"/>
                  </a:cubicBezTo>
                  <a:cubicBezTo>
                    <a:pt x="413" y="1835"/>
                    <a:pt x="434" y="1837"/>
                    <a:pt x="456" y="1837"/>
                  </a:cubicBezTo>
                  <a:cubicBezTo>
                    <a:pt x="602" y="1837"/>
                    <a:pt x="738" y="1749"/>
                    <a:pt x="802" y="1620"/>
                  </a:cubicBezTo>
                  <a:lnTo>
                    <a:pt x="1140" y="924"/>
                  </a:lnTo>
                  <a:lnTo>
                    <a:pt x="1837" y="1272"/>
                  </a:lnTo>
                  <a:cubicBezTo>
                    <a:pt x="1902" y="1304"/>
                    <a:pt x="1965" y="1318"/>
                    <a:pt x="2024" y="1318"/>
                  </a:cubicBezTo>
                  <a:cubicBezTo>
                    <a:pt x="2392" y="1318"/>
                    <a:pt x="2595" y="765"/>
                    <a:pt x="2185" y="565"/>
                  </a:cubicBezTo>
                  <a:lnTo>
                    <a:pt x="1140" y="47"/>
                  </a:lnTo>
                  <a:cubicBezTo>
                    <a:pt x="1085" y="17"/>
                    <a:pt x="1026" y="0"/>
                    <a:pt x="965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6959067" y="1695046"/>
              <a:ext cx="56630" cy="53607"/>
            </a:xfrm>
            <a:custGeom>
              <a:rect b="b" l="l" r="r" t="t"/>
              <a:pathLst>
                <a:path extrusionOk="0" h="1986" w="2098">
                  <a:moveTo>
                    <a:pt x="430" y="1"/>
                  </a:moveTo>
                  <a:cubicBezTo>
                    <a:pt x="234" y="1"/>
                    <a:pt x="37" y="130"/>
                    <a:pt x="32" y="391"/>
                  </a:cubicBezTo>
                  <a:lnTo>
                    <a:pt x="11" y="1552"/>
                  </a:lnTo>
                  <a:cubicBezTo>
                    <a:pt x="0" y="1753"/>
                    <a:pt x="148" y="1922"/>
                    <a:pt x="338" y="1954"/>
                  </a:cubicBezTo>
                  <a:lnTo>
                    <a:pt x="391" y="1954"/>
                  </a:lnTo>
                  <a:lnTo>
                    <a:pt x="1562" y="1985"/>
                  </a:lnTo>
                  <a:cubicBezTo>
                    <a:pt x="1566" y="1985"/>
                    <a:pt x="1569" y="1985"/>
                    <a:pt x="1573" y="1985"/>
                  </a:cubicBezTo>
                  <a:cubicBezTo>
                    <a:pt x="2090" y="1985"/>
                    <a:pt x="2097" y="1204"/>
                    <a:pt x="1573" y="1194"/>
                  </a:cubicBezTo>
                  <a:lnTo>
                    <a:pt x="802" y="1172"/>
                  </a:lnTo>
                  <a:lnTo>
                    <a:pt x="824" y="402"/>
                  </a:lnTo>
                  <a:cubicBezTo>
                    <a:pt x="829" y="135"/>
                    <a:pt x="630" y="1"/>
                    <a:pt x="430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7367166" y="1621663"/>
              <a:ext cx="16134" cy="87392"/>
            </a:xfrm>
            <a:custGeom>
              <a:rect b="b" l="l" r="r" t="t"/>
              <a:pathLst>
                <a:path extrusionOk="0" fill="none" h="2925" w="540">
                  <a:moveTo>
                    <a:pt x="1" y="1"/>
                  </a:moveTo>
                  <a:lnTo>
                    <a:pt x="539" y="2925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7331519" y="1657309"/>
              <a:ext cx="87392" cy="16104"/>
            </a:xfrm>
            <a:custGeom>
              <a:rect b="b" l="l" r="r" t="t"/>
              <a:pathLst>
                <a:path extrusionOk="0" fill="none" h="539" w="2925">
                  <a:moveTo>
                    <a:pt x="1" y="539"/>
                  </a:moveTo>
                  <a:lnTo>
                    <a:pt x="2925" y="0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6754035" y="2755208"/>
              <a:ext cx="95907" cy="30"/>
            </a:xfrm>
            <a:custGeom>
              <a:rect b="b" l="l" r="r" t="t"/>
              <a:pathLst>
                <a:path extrusionOk="0" h="1" w="3210">
                  <a:moveTo>
                    <a:pt x="1" y="0"/>
                  </a:moveTo>
                  <a:lnTo>
                    <a:pt x="32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6754035" y="2755208"/>
              <a:ext cx="95907" cy="30"/>
            </a:xfrm>
            <a:custGeom>
              <a:rect b="b" l="l" r="r" t="t"/>
              <a:pathLst>
                <a:path extrusionOk="0" fill="none" h="1" w="3210">
                  <a:moveTo>
                    <a:pt x="1" y="0"/>
                  </a:moveTo>
                  <a:lnTo>
                    <a:pt x="3210" y="0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63" name="Google Shape;1063;p39"/>
            <p:cNvGrpSpPr/>
            <p:nvPr/>
          </p:nvGrpSpPr>
          <p:grpSpPr>
            <a:xfrm>
              <a:off x="7665527" y="2021879"/>
              <a:ext cx="216000" cy="279685"/>
              <a:chOff x="7021455" y="4665571"/>
              <a:chExt cx="260304" cy="339423"/>
            </a:xfrm>
          </p:grpSpPr>
          <p:sp>
            <p:nvSpPr>
              <p:cNvPr id="1064" name="Google Shape;1064;p39"/>
              <p:cNvSpPr/>
              <p:nvPr/>
            </p:nvSpPr>
            <p:spPr>
              <a:xfrm>
                <a:off x="7026446" y="4692862"/>
                <a:ext cx="110806" cy="60592"/>
              </a:xfrm>
              <a:custGeom>
                <a:rect b="b" l="l" r="r" t="t"/>
                <a:pathLst>
                  <a:path extrusionOk="0" h="6079" w="11100">
                    <a:moveTo>
                      <a:pt x="0" y="0"/>
                    </a:moveTo>
                    <a:lnTo>
                      <a:pt x="0" y="466"/>
                    </a:lnTo>
                    <a:cubicBezTo>
                      <a:pt x="0" y="3567"/>
                      <a:pt x="2514" y="6079"/>
                      <a:pt x="5613" y="6079"/>
                    </a:cubicBezTo>
                    <a:lnTo>
                      <a:pt x="11099" y="6079"/>
                    </a:lnTo>
                    <a:lnTo>
                      <a:pt x="11099" y="5613"/>
                    </a:lnTo>
                    <a:cubicBezTo>
                      <a:pt x="11099" y="2512"/>
                      <a:pt x="8585" y="0"/>
                      <a:pt x="54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7026446" y="4692862"/>
                <a:ext cx="89204" cy="60592"/>
              </a:xfrm>
              <a:custGeom>
                <a:rect b="b" l="l" r="r" t="t"/>
                <a:pathLst>
                  <a:path extrusionOk="0" h="6079" w="8936">
                    <a:moveTo>
                      <a:pt x="0" y="0"/>
                    </a:moveTo>
                    <a:lnTo>
                      <a:pt x="0" y="466"/>
                    </a:lnTo>
                    <a:cubicBezTo>
                      <a:pt x="0" y="3567"/>
                      <a:pt x="2514" y="6079"/>
                      <a:pt x="5613" y="6079"/>
                    </a:cubicBezTo>
                    <a:lnTo>
                      <a:pt x="8936" y="6079"/>
                    </a:lnTo>
                    <a:cubicBezTo>
                      <a:pt x="5837" y="6079"/>
                      <a:pt x="3323" y="3567"/>
                      <a:pt x="3323" y="466"/>
                    </a:cubicBezTo>
                    <a:lnTo>
                      <a:pt x="33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7165981" y="4692862"/>
                <a:ext cx="110806" cy="60592"/>
              </a:xfrm>
              <a:custGeom>
                <a:rect b="b" l="l" r="r" t="t"/>
                <a:pathLst>
                  <a:path extrusionOk="0" h="6079" w="11100">
                    <a:moveTo>
                      <a:pt x="5613" y="0"/>
                    </a:moveTo>
                    <a:cubicBezTo>
                      <a:pt x="2513" y="0"/>
                      <a:pt x="1" y="2512"/>
                      <a:pt x="1" y="5613"/>
                    </a:cubicBezTo>
                    <a:lnTo>
                      <a:pt x="1" y="6079"/>
                    </a:lnTo>
                    <a:lnTo>
                      <a:pt x="5485" y="6079"/>
                    </a:lnTo>
                    <a:cubicBezTo>
                      <a:pt x="8586" y="6079"/>
                      <a:pt x="11099" y="3565"/>
                      <a:pt x="11099" y="466"/>
                    </a:cubicBezTo>
                    <a:lnTo>
                      <a:pt x="1109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7165981" y="4692862"/>
                <a:ext cx="89224" cy="60592"/>
              </a:xfrm>
              <a:custGeom>
                <a:rect b="b" l="l" r="r" t="t"/>
                <a:pathLst>
                  <a:path extrusionOk="0" h="6079" w="8938">
                    <a:moveTo>
                      <a:pt x="5613" y="0"/>
                    </a:moveTo>
                    <a:cubicBezTo>
                      <a:pt x="2513" y="0"/>
                      <a:pt x="1" y="2512"/>
                      <a:pt x="1" y="5613"/>
                    </a:cubicBezTo>
                    <a:lnTo>
                      <a:pt x="1" y="6079"/>
                    </a:lnTo>
                    <a:lnTo>
                      <a:pt x="3323" y="6079"/>
                    </a:lnTo>
                    <a:lnTo>
                      <a:pt x="3323" y="5613"/>
                    </a:lnTo>
                    <a:cubicBezTo>
                      <a:pt x="3323" y="2512"/>
                      <a:pt x="5837" y="0"/>
                      <a:pt x="8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7137222" y="4670764"/>
                <a:ext cx="28770" cy="124036"/>
              </a:xfrm>
              <a:custGeom>
                <a:rect b="b" l="l" r="r" t="t"/>
                <a:pathLst>
                  <a:path extrusionOk="0" h="12444" w="2882">
                    <a:moveTo>
                      <a:pt x="1441" y="0"/>
                    </a:moveTo>
                    <a:cubicBezTo>
                      <a:pt x="646" y="0"/>
                      <a:pt x="0" y="646"/>
                      <a:pt x="2" y="1441"/>
                    </a:cubicBezTo>
                    <a:lnTo>
                      <a:pt x="2" y="12443"/>
                    </a:lnTo>
                    <a:cubicBezTo>
                      <a:pt x="477" y="12377"/>
                      <a:pt x="958" y="12343"/>
                      <a:pt x="1441" y="12343"/>
                    </a:cubicBezTo>
                    <a:cubicBezTo>
                      <a:pt x="1536" y="12343"/>
                      <a:pt x="1630" y="12345"/>
                      <a:pt x="1725" y="12347"/>
                    </a:cubicBezTo>
                    <a:cubicBezTo>
                      <a:pt x="2111" y="12358"/>
                      <a:pt x="2497" y="12390"/>
                      <a:pt x="2882" y="12443"/>
                    </a:cubicBezTo>
                    <a:lnTo>
                      <a:pt x="2882" y="1441"/>
                    </a:lnTo>
                    <a:cubicBezTo>
                      <a:pt x="2882" y="646"/>
                      <a:pt x="2236" y="0"/>
                      <a:pt x="14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7045742" y="4793783"/>
                <a:ext cx="209143" cy="206248"/>
              </a:xfrm>
              <a:custGeom>
                <a:rect b="b" l="l" r="r" t="t"/>
                <a:pathLst>
                  <a:path extrusionOk="0" h="20692" w="20951">
                    <a:moveTo>
                      <a:pt x="10605" y="1"/>
                    </a:moveTo>
                    <a:cubicBezTo>
                      <a:pt x="6457" y="1"/>
                      <a:pt x="2880" y="2443"/>
                      <a:pt x="1231" y="5968"/>
                    </a:cubicBezTo>
                    <a:cubicBezTo>
                      <a:pt x="244" y="8084"/>
                      <a:pt x="0" y="10471"/>
                      <a:pt x="540" y="12743"/>
                    </a:cubicBezTo>
                    <a:cubicBezTo>
                      <a:pt x="1621" y="17301"/>
                      <a:pt x="5717" y="20692"/>
                      <a:pt x="10605" y="20692"/>
                    </a:cubicBezTo>
                    <a:cubicBezTo>
                      <a:pt x="16019" y="20692"/>
                      <a:pt x="20464" y="16533"/>
                      <a:pt x="20913" y="11236"/>
                    </a:cubicBezTo>
                    <a:cubicBezTo>
                      <a:pt x="20937" y="10943"/>
                      <a:pt x="20950" y="10645"/>
                      <a:pt x="20950" y="10346"/>
                    </a:cubicBezTo>
                    <a:cubicBezTo>
                      <a:pt x="20950" y="4728"/>
                      <a:pt x="16472" y="156"/>
                      <a:pt x="10889" y="7"/>
                    </a:cubicBezTo>
                    <a:cubicBezTo>
                      <a:pt x="10794" y="3"/>
                      <a:pt x="10700" y="1"/>
                      <a:pt x="106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7045742" y="4793783"/>
                <a:ext cx="122475" cy="206248"/>
              </a:xfrm>
              <a:custGeom>
                <a:rect b="b" l="l" r="r" t="t"/>
                <a:pathLst>
                  <a:path extrusionOk="0" h="20692" w="12269">
                    <a:moveTo>
                      <a:pt x="10605" y="1"/>
                    </a:moveTo>
                    <a:cubicBezTo>
                      <a:pt x="6457" y="1"/>
                      <a:pt x="2880" y="2443"/>
                      <a:pt x="1231" y="5968"/>
                    </a:cubicBezTo>
                    <a:cubicBezTo>
                      <a:pt x="244" y="8084"/>
                      <a:pt x="0" y="10471"/>
                      <a:pt x="540" y="12743"/>
                    </a:cubicBezTo>
                    <a:cubicBezTo>
                      <a:pt x="1621" y="17301"/>
                      <a:pt x="5717" y="20692"/>
                      <a:pt x="10605" y="20692"/>
                    </a:cubicBezTo>
                    <a:cubicBezTo>
                      <a:pt x="11162" y="20692"/>
                      <a:pt x="11718" y="20648"/>
                      <a:pt x="12269" y="20559"/>
                    </a:cubicBezTo>
                    <a:cubicBezTo>
                      <a:pt x="8133" y="19893"/>
                      <a:pt x="4820" y="16773"/>
                      <a:pt x="3862" y="12743"/>
                    </a:cubicBezTo>
                    <a:cubicBezTo>
                      <a:pt x="3324" y="10471"/>
                      <a:pt x="3569" y="8084"/>
                      <a:pt x="4555" y="5968"/>
                    </a:cubicBezTo>
                    <a:cubicBezTo>
                      <a:pt x="5978" y="2924"/>
                      <a:pt x="8841" y="688"/>
                      <a:pt x="12269" y="135"/>
                    </a:cubicBezTo>
                    <a:cubicBezTo>
                      <a:pt x="11811" y="61"/>
                      <a:pt x="11351" y="18"/>
                      <a:pt x="10889" y="7"/>
                    </a:cubicBezTo>
                    <a:cubicBezTo>
                      <a:pt x="10794" y="3"/>
                      <a:pt x="10700" y="1"/>
                      <a:pt x="10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7045742" y="4853259"/>
                <a:ext cx="45450" cy="67540"/>
              </a:xfrm>
              <a:custGeom>
                <a:rect b="b" l="l" r="r" t="t"/>
                <a:pathLst>
                  <a:path extrusionOk="0" h="6776" w="4553">
                    <a:moveTo>
                      <a:pt x="1231" y="1"/>
                    </a:moveTo>
                    <a:cubicBezTo>
                      <a:pt x="244" y="2117"/>
                      <a:pt x="0" y="4504"/>
                      <a:pt x="538" y="6776"/>
                    </a:cubicBezTo>
                    <a:lnTo>
                      <a:pt x="2543" y="6776"/>
                    </a:lnTo>
                    <a:cubicBezTo>
                      <a:pt x="2545" y="6776"/>
                      <a:pt x="2547" y="6776"/>
                      <a:pt x="2549" y="6776"/>
                    </a:cubicBezTo>
                    <a:cubicBezTo>
                      <a:pt x="3005" y="6776"/>
                      <a:pt x="3441" y="6585"/>
                      <a:pt x="3752" y="6251"/>
                    </a:cubicBezTo>
                    <a:cubicBezTo>
                      <a:pt x="3639" y="5634"/>
                      <a:pt x="3582" y="5008"/>
                      <a:pt x="3584" y="4379"/>
                    </a:cubicBezTo>
                    <a:cubicBezTo>
                      <a:pt x="3582" y="2867"/>
                      <a:pt x="3913" y="1371"/>
                      <a:pt x="4553" y="1"/>
                    </a:cubicBezTo>
                    <a:close/>
                  </a:path>
                </a:pathLst>
              </a:custGeom>
              <a:solidFill>
                <a:srgbClr val="22B27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7045742" y="4853279"/>
                <a:ext cx="68510" cy="67540"/>
              </a:xfrm>
              <a:custGeom>
                <a:rect b="b" l="l" r="r" t="t"/>
                <a:pathLst>
                  <a:path extrusionOk="0" h="6776" w="6863">
                    <a:moveTo>
                      <a:pt x="1229" y="1"/>
                    </a:moveTo>
                    <a:cubicBezTo>
                      <a:pt x="243" y="2117"/>
                      <a:pt x="0" y="4504"/>
                      <a:pt x="538" y="6776"/>
                    </a:cubicBezTo>
                    <a:lnTo>
                      <a:pt x="2541" y="6776"/>
                    </a:lnTo>
                    <a:cubicBezTo>
                      <a:pt x="3457" y="6776"/>
                      <a:pt x="4197" y="6034"/>
                      <a:pt x="4197" y="5119"/>
                    </a:cubicBezTo>
                    <a:lnTo>
                      <a:pt x="4197" y="4256"/>
                    </a:lnTo>
                    <a:cubicBezTo>
                      <a:pt x="4197" y="3340"/>
                      <a:pt x="4939" y="2600"/>
                      <a:pt x="5853" y="2600"/>
                    </a:cubicBezTo>
                    <a:cubicBezTo>
                      <a:pt x="6410" y="2600"/>
                      <a:pt x="6862" y="2147"/>
                      <a:pt x="6862" y="1591"/>
                    </a:cubicBezTo>
                    <a:lnTo>
                      <a:pt x="6862" y="1299"/>
                    </a:lnTo>
                    <a:lnTo>
                      <a:pt x="6861" y="1301"/>
                    </a:lnTo>
                    <a:cubicBezTo>
                      <a:pt x="6861" y="584"/>
                      <a:pt x="6279" y="1"/>
                      <a:pt x="5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7045742" y="4853259"/>
                <a:ext cx="45450" cy="67540"/>
              </a:xfrm>
              <a:custGeom>
                <a:rect b="b" l="l" r="r" t="t"/>
                <a:pathLst>
                  <a:path extrusionOk="0" h="6776" w="4553">
                    <a:moveTo>
                      <a:pt x="1231" y="1"/>
                    </a:moveTo>
                    <a:cubicBezTo>
                      <a:pt x="244" y="2117"/>
                      <a:pt x="0" y="4504"/>
                      <a:pt x="538" y="6776"/>
                    </a:cubicBezTo>
                    <a:lnTo>
                      <a:pt x="2543" y="6776"/>
                    </a:lnTo>
                    <a:cubicBezTo>
                      <a:pt x="2545" y="6776"/>
                      <a:pt x="2547" y="6776"/>
                      <a:pt x="2549" y="6776"/>
                    </a:cubicBezTo>
                    <a:cubicBezTo>
                      <a:pt x="3005" y="6776"/>
                      <a:pt x="3441" y="6585"/>
                      <a:pt x="3752" y="6251"/>
                    </a:cubicBezTo>
                    <a:cubicBezTo>
                      <a:pt x="3639" y="5634"/>
                      <a:pt x="3582" y="5008"/>
                      <a:pt x="3584" y="4379"/>
                    </a:cubicBezTo>
                    <a:cubicBezTo>
                      <a:pt x="3582" y="2867"/>
                      <a:pt x="3913" y="1371"/>
                      <a:pt x="45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7154422" y="4793842"/>
                <a:ext cx="100464" cy="141997"/>
              </a:xfrm>
              <a:custGeom>
                <a:rect b="b" l="l" r="r" t="t"/>
                <a:pathLst>
                  <a:path extrusionOk="0" h="14246" w="10064">
                    <a:moveTo>
                      <a:pt x="2" y="1"/>
                    </a:moveTo>
                    <a:lnTo>
                      <a:pt x="2" y="6115"/>
                    </a:lnTo>
                    <a:cubicBezTo>
                      <a:pt x="0" y="6849"/>
                      <a:pt x="596" y="7446"/>
                      <a:pt x="1331" y="7448"/>
                    </a:cubicBezTo>
                    <a:cubicBezTo>
                      <a:pt x="2067" y="7448"/>
                      <a:pt x="2662" y="8042"/>
                      <a:pt x="2664" y="8777"/>
                    </a:cubicBezTo>
                    <a:lnTo>
                      <a:pt x="2664" y="12313"/>
                    </a:lnTo>
                    <a:cubicBezTo>
                      <a:pt x="2664" y="13380"/>
                      <a:pt x="3529" y="14246"/>
                      <a:pt x="4596" y="14246"/>
                    </a:cubicBezTo>
                    <a:cubicBezTo>
                      <a:pt x="5662" y="14246"/>
                      <a:pt x="6527" y="13380"/>
                      <a:pt x="6527" y="12313"/>
                    </a:cubicBezTo>
                    <a:cubicBezTo>
                      <a:pt x="6527" y="11716"/>
                      <a:pt x="7012" y="11230"/>
                      <a:pt x="7608" y="11230"/>
                    </a:cubicBezTo>
                    <a:cubicBezTo>
                      <a:pt x="7610" y="11230"/>
                      <a:pt x="7611" y="11230"/>
                      <a:pt x="7612" y="11230"/>
                    </a:cubicBezTo>
                    <a:lnTo>
                      <a:pt x="10026" y="11230"/>
                    </a:lnTo>
                    <a:cubicBezTo>
                      <a:pt x="10050" y="10937"/>
                      <a:pt x="10063" y="10639"/>
                      <a:pt x="10063" y="10340"/>
                    </a:cubicBezTo>
                    <a:cubicBezTo>
                      <a:pt x="10063" y="4722"/>
                      <a:pt x="5585" y="15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7021455" y="4665571"/>
                <a:ext cx="260304" cy="339423"/>
              </a:xfrm>
              <a:custGeom>
                <a:rect b="b" l="l" r="r" t="t"/>
                <a:pathLst>
                  <a:path extrusionOk="0" h="34053" w="26076">
                    <a:moveTo>
                      <a:pt x="5985" y="3236"/>
                    </a:moveTo>
                    <a:cubicBezTo>
                      <a:pt x="8794" y="3236"/>
                      <a:pt x="11082" y="5513"/>
                      <a:pt x="11100" y="8319"/>
                    </a:cubicBezTo>
                    <a:lnTo>
                      <a:pt x="6113" y="8319"/>
                    </a:lnTo>
                    <a:cubicBezTo>
                      <a:pt x="3304" y="8319"/>
                      <a:pt x="1015" y="6041"/>
                      <a:pt x="998" y="3236"/>
                    </a:cubicBezTo>
                    <a:close/>
                    <a:moveTo>
                      <a:pt x="7995" y="19329"/>
                    </a:moveTo>
                    <a:cubicBezTo>
                      <a:pt x="8438" y="19330"/>
                      <a:pt x="8796" y="19688"/>
                      <a:pt x="8796" y="20131"/>
                    </a:cubicBezTo>
                    <a:cubicBezTo>
                      <a:pt x="8843" y="20462"/>
                      <a:pt x="8707" y="20932"/>
                      <a:pt x="8286" y="20932"/>
                    </a:cubicBezTo>
                    <a:cubicBezTo>
                      <a:pt x="7098" y="20934"/>
                      <a:pt x="6136" y="21897"/>
                      <a:pt x="6134" y="23086"/>
                    </a:cubicBezTo>
                    <a:lnTo>
                      <a:pt x="6134" y="23949"/>
                    </a:lnTo>
                    <a:cubicBezTo>
                      <a:pt x="6132" y="24589"/>
                      <a:pt x="5615" y="25106"/>
                      <a:pt x="4977" y="25108"/>
                    </a:cubicBezTo>
                    <a:lnTo>
                      <a:pt x="3376" y="25108"/>
                    </a:lnTo>
                    <a:cubicBezTo>
                      <a:pt x="3255" y="24481"/>
                      <a:pt x="3192" y="23845"/>
                      <a:pt x="3192" y="23209"/>
                    </a:cubicBezTo>
                    <a:cubicBezTo>
                      <a:pt x="3190" y="21875"/>
                      <a:pt x="3461" y="20555"/>
                      <a:pt x="3989" y="19329"/>
                    </a:cubicBezTo>
                    <a:close/>
                    <a:moveTo>
                      <a:pt x="12822" y="13367"/>
                    </a:moveTo>
                    <a:lnTo>
                      <a:pt x="12822" y="18986"/>
                    </a:lnTo>
                    <a:cubicBezTo>
                      <a:pt x="12822" y="19938"/>
                      <a:pt x="13708" y="20815"/>
                      <a:pt x="14653" y="20815"/>
                    </a:cubicBezTo>
                    <a:cubicBezTo>
                      <a:pt x="15160" y="20862"/>
                      <a:pt x="15436" y="21140"/>
                      <a:pt x="15486" y="21647"/>
                    </a:cubicBezTo>
                    <a:lnTo>
                      <a:pt x="15486" y="22125"/>
                    </a:lnTo>
                    <a:cubicBezTo>
                      <a:pt x="15478" y="22405"/>
                      <a:pt x="15703" y="22634"/>
                      <a:pt x="15984" y="22634"/>
                    </a:cubicBezTo>
                    <a:cubicBezTo>
                      <a:pt x="16264" y="22634"/>
                      <a:pt x="16487" y="22405"/>
                      <a:pt x="16481" y="22125"/>
                    </a:cubicBezTo>
                    <a:lnTo>
                      <a:pt x="16481" y="21647"/>
                    </a:lnTo>
                    <a:cubicBezTo>
                      <a:pt x="16377" y="20532"/>
                      <a:pt x="15766" y="19923"/>
                      <a:pt x="14653" y="19819"/>
                    </a:cubicBezTo>
                    <a:cubicBezTo>
                      <a:pt x="14195" y="19806"/>
                      <a:pt x="13916" y="19529"/>
                      <a:pt x="13820" y="18986"/>
                    </a:cubicBezTo>
                    <a:lnTo>
                      <a:pt x="13820" y="13394"/>
                    </a:lnTo>
                    <a:cubicBezTo>
                      <a:pt x="18886" y="13793"/>
                      <a:pt x="22886" y="18043"/>
                      <a:pt x="22886" y="23209"/>
                    </a:cubicBezTo>
                    <a:cubicBezTo>
                      <a:pt x="22886" y="23340"/>
                      <a:pt x="22882" y="23470"/>
                      <a:pt x="22876" y="23599"/>
                    </a:cubicBezTo>
                    <a:lnTo>
                      <a:pt x="20932" y="23599"/>
                    </a:lnTo>
                    <a:cubicBezTo>
                      <a:pt x="19968" y="23690"/>
                      <a:pt x="19440" y="24218"/>
                      <a:pt x="19349" y="25182"/>
                    </a:cubicBezTo>
                    <a:cubicBezTo>
                      <a:pt x="19268" y="26056"/>
                      <a:pt x="18791" y="26535"/>
                      <a:pt x="17916" y="26617"/>
                    </a:cubicBezTo>
                    <a:cubicBezTo>
                      <a:pt x="17123" y="26615"/>
                      <a:pt x="16483" y="25973"/>
                      <a:pt x="16481" y="25182"/>
                    </a:cubicBezTo>
                    <a:lnTo>
                      <a:pt x="16481" y="24296"/>
                    </a:lnTo>
                    <a:cubicBezTo>
                      <a:pt x="16487" y="24018"/>
                      <a:pt x="16264" y="23787"/>
                      <a:pt x="15984" y="23787"/>
                    </a:cubicBezTo>
                    <a:cubicBezTo>
                      <a:pt x="15703" y="23787"/>
                      <a:pt x="15478" y="24018"/>
                      <a:pt x="15486" y="24296"/>
                    </a:cubicBezTo>
                    <a:lnTo>
                      <a:pt x="15486" y="25182"/>
                    </a:lnTo>
                    <a:cubicBezTo>
                      <a:pt x="15486" y="26524"/>
                      <a:pt x="16574" y="27610"/>
                      <a:pt x="17916" y="27612"/>
                    </a:cubicBezTo>
                    <a:cubicBezTo>
                      <a:pt x="19241" y="27612"/>
                      <a:pt x="20347" y="26509"/>
                      <a:pt x="20347" y="25182"/>
                    </a:cubicBezTo>
                    <a:cubicBezTo>
                      <a:pt x="20379" y="24826"/>
                      <a:pt x="20574" y="24631"/>
                      <a:pt x="20932" y="24597"/>
                    </a:cubicBezTo>
                    <a:lnTo>
                      <a:pt x="22787" y="24597"/>
                    </a:lnTo>
                    <a:cubicBezTo>
                      <a:pt x="22111" y="29371"/>
                      <a:pt x="17998" y="33057"/>
                      <a:pt x="13038" y="33057"/>
                    </a:cubicBezTo>
                    <a:cubicBezTo>
                      <a:pt x="8616" y="33057"/>
                      <a:pt x="4866" y="30126"/>
                      <a:pt x="3626" y="26106"/>
                    </a:cubicBezTo>
                    <a:lnTo>
                      <a:pt x="4974" y="26106"/>
                    </a:lnTo>
                    <a:cubicBezTo>
                      <a:pt x="6162" y="26104"/>
                      <a:pt x="7126" y="25140"/>
                      <a:pt x="7128" y="23951"/>
                    </a:cubicBezTo>
                    <a:lnTo>
                      <a:pt x="7128" y="23088"/>
                    </a:lnTo>
                    <a:cubicBezTo>
                      <a:pt x="7128" y="22448"/>
                      <a:pt x="7647" y="21931"/>
                      <a:pt x="8285" y="21931"/>
                    </a:cubicBezTo>
                    <a:cubicBezTo>
                      <a:pt x="9297" y="21837"/>
                      <a:pt x="9820" y="21112"/>
                      <a:pt x="9791" y="20133"/>
                    </a:cubicBezTo>
                    <a:cubicBezTo>
                      <a:pt x="9790" y="19139"/>
                      <a:pt x="8985" y="18335"/>
                      <a:pt x="7993" y="18335"/>
                    </a:cubicBezTo>
                    <a:lnTo>
                      <a:pt x="4487" y="18335"/>
                    </a:lnTo>
                    <a:cubicBezTo>
                      <a:pt x="6153" y="15427"/>
                      <a:pt x="9258" y="13445"/>
                      <a:pt x="12822" y="13367"/>
                    </a:cubicBezTo>
                    <a:close/>
                    <a:moveTo>
                      <a:pt x="13040" y="1"/>
                    </a:moveTo>
                    <a:cubicBezTo>
                      <a:pt x="11961" y="1"/>
                      <a:pt x="11088" y="883"/>
                      <a:pt x="11101" y="1962"/>
                    </a:cubicBezTo>
                    <a:lnTo>
                      <a:pt x="11101" y="5010"/>
                    </a:lnTo>
                    <a:cubicBezTo>
                      <a:pt x="10009" y="3342"/>
                      <a:pt x="8124" y="2238"/>
                      <a:pt x="5986" y="2238"/>
                    </a:cubicBezTo>
                    <a:lnTo>
                      <a:pt x="500" y="2238"/>
                    </a:lnTo>
                    <a:cubicBezTo>
                      <a:pt x="224" y="2238"/>
                      <a:pt x="1" y="2462"/>
                      <a:pt x="1" y="2738"/>
                    </a:cubicBezTo>
                    <a:lnTo>
                      <a:pt x="1" y="3204"/>
                    </a:lnTo>
                    <a:cubicBezTo>
                      <a:pt x="1" y="6573"/>
                      <a:pt x="2744" y="9314"/>
                      <a:pt x="6113" y="9314"/>
                    </a:cubicBezTo>
                    <a:lnTo>
                      <a:pt x="11100" y="9314"/>
                    </a:lnTo>
                    <a:lnTo>
                      <a:pt x="11100" y="9349"/>
                    </a:lnTo>
                    <a:cubicBezTo>
                      <a:pt x="11094" y="9629"/>
                      <a:pt x="11319" y="9860"/>
                      <a:pt x="11599" y="9860"/>
                    </a:cubicBezTo>
                    <a:cubicBezTo>
                      <a:pt x="11878" y="9860"/>
                      <a:pt x="12103" y="9629"/>
                      <a:pt x="12097" y="9349"/>
                    </a:cubicBezTo>
                    <a:lnTo>
                      <a:pt x="12097" y="1962"/>
                    </a:lnTo>
                    <a:cubicBezTo>
                      <a:pt x="12088" y="1436"/>
                      <a:pt x="12512" y="1004"/>
                      <a:pt x="13038" y="1004"/>
                    </a:cubicBezTo>
                    <a:cubicBezTo>
                      <a:pt x="13564" y="1004"/>
                      <a:pt x="13988" y="1436"/>
                      <a:pt x="13979" y="1962"/>
                    </a:cubicBezTo>
                    <a:lnTo>
                      <a:pt x="13979" y="12408"/>
                    </a:lnTo>
                    <a:cubicBezTo>
                      <a:pt x="13666" y="12379"/>
                      <a:pt x="13352" y="12365"/>
                      <a:pt x="13038" y="12365"/>
                    </a:cubicBezTo>
                    <a:cubicBezTo>
                      <a:pt x="12724" y="12365"/>
                      <a:pt x="12410" y="12379"/>
                      <a:pt x="12097" y="12408"/>
                    </a:cubicBezTo>
                    <a:lnTo>
                      <a:pt x="12097" y="11522"/>
                    </a:lnTo>
                    <a:cubicBezTo>
                      <a:pt x="12091" y="11251"/>
                      <a:pt x="11870" y="11033"/>
                      <a:pt x="11599" y="11033"/>
                    </a:cubicBezTo>
                    <a:cubicBezTo>
                      <a:pt x="11327" y="11033"/>
                      <a:pt x="11105" y="11251"/>
                      <a:pt x="11100" y="11522"/>
                    </a:cubicBezTo>
                    <a:lnTo>
                      <a:pt x="11100" y="12540"/>
                    </a:lnTo>
                    <a:cubicBezTo>
                      <a:pt x="7622" y="13171"/>
                      <a:pt x="4839" y="15287"/>
                      <a:pt x="3240" y="18569"/>
                    </a:cubicBezTo>
                    <a:cubicBezTo>
                      <a:pt x="2255" y="20587"/>
                      <a:pt x="1962" y="23794"/>
                      <a:pt x="2498" y="25759"/>
                    </a:cubicBezTo>
                    <a:cubicBezTo>
                      <a:pt x="3789" y="30477"/>
                      <a:pt x="7938" y="34052"/>
                      <a:pt x="13038" y="34052"/>
                    </a:cubicBezTo>
                    <a:cubicBezTo>
                      <a:pt x="18700" y="34052"/>
                      <a:pt x="23361" y="29691"/>
                      <a:pt x="23840" y="24154"/>
                    </a:cubicBezTo>
                    <a:cubicBezTo>
                      <a:pt x="23840" y="24148"/>
                      <a:pt x="23840" y="24144"/>
                      <a:pt x="23842" y="24141"/>
                    </a:cubicBezTo>
                    <a:cubicBezTo>
                      <a:pt x="23868" y="23834"/>
                      <a:pt x="23881" y="23523"/>
                      <a:pt x="23881" y="23209"/>
                    </a:cubicBezTo>
                    <a:cubicBezTo>
                      <a:pt x="23881" y="17892"/>
                      <a:pt x="20033" y="13456"/>
                      <a:pt x="14976" y="12540"/>
                    </a:cubicBezTo>
                    <a:lnTo>
                      <a:pt x="14976" y="9316"/>
                    </a:lnTo>
                    <a:lnTo>
                      <a:pt x="19963" y="9316"/>
                    </a:lnTo>
                    <a:cubicBezTo>
                      <a:pt x="23332" y="9316"/>
                      <a:pt x="26075" y="6573"/>
                      <a:pt x="26075" y="3204"/>
                    </a:cubicBezTo>
                    <a:lnTo>
                      <a:pt x="26075" y="2738"/>
                    </a:lnTo>
                    <a:cubicBezTo>
                      <a:pt x="26075" y="2462"/>
                      <a:pt x="25852" y="2238"/>
                      <a:pt x="25576" y="2238"/>
                    </a:cubicBezTo>
                    <a:lnTo>
                      <a:pt x="23003" y="2238"/>
                    </a:lnTo>
                    <a:cubicBezTo>
                      <a:pt x="23000" y="2238"/>
                      <a:pt x="22996" y="2238"/>
                      <a:pt x="22993" y="2238"/>
                    </a:cubicBezTo>
                    <a:cubicBezTo>
                      <a:pt x="22719" y="2238"/>
                      <a:pt x="22494" y="2461"/>
                      <a:pt x="22494" y="2738"/>
                    </a:cubicBezTo>
                    <a:cubicBezTo>
                      <a:pt x="22494" y="3013"/>
                      <a:pt x="22719" y="3236"/>
                      <a:pt x="22993" y="3236"/>
                    </a:cubicBezTo>
                    <a:cubicBezTo>
                      <a:pt x="22996" y="3236"/>
                      <a:pt x="23000" y="3236"/>
                      <a:pt x="23003" y="3236"/>
                    </a:cubicBezTo>
                    <a:lnTo>
                      <a:pt x="25078" y="3236"/>
                    </a:lnTo>
                    <a:cubicBezTo>
                      <a:pt x="25061" y="6041"/>
                      <a:pt x="22772" y="8319"/>
                      <a:pt x="19963" y="8319"/>
                    </a:cubicBezTo>
                    <a:lnTo>
                      <a:pt x="14976" y="8319"/>
                    </a:lnTo>
                    <a:cubicBezTo>
                      <a:pt x="14994" y="5513"/>
                      <a:pt x="17282" y="3236"/>
                      <a:pt x="20091" y="3236"/>
                    </a:cubicBezTo>
                    <a:lnTo>
                      <a:pt x="20832" y="3236"/>
                    </a:lnTo>
                    <a:cubicBezTo>
                      <a:pt x="21102" y="3230"/>
                      <a:pt x="21320" y="3009"/>
                      <a:pt x="21320" y="2738"/>
                    </a:cubicBezTo>
                    <a:cubicBezTo>
                      <a:pt x="21320" y="2466"/>
                      <a:pt x="21102" y="2244"/>
                      <a:pt x="20832" y="2238"/>
                    </a:cubicBezTo>
                    <a:lnTo>
                      <a:pt x="20093" y="2238"/>
                    </a:lnTo>
                    <a:cubicBezTo>
                      <a:pt x="17954" y="2238"/>
                      <a:pt x="16071" y="3342"/>
                      <a:pt x="14976" y="5010"/>
                    </a:cubicBezTo>
                    <a:lnTo>
                      <a:pt x="14976" y="1962"/>
                    </a:lnTo>
                    <a:cubicBezTo>
                      <a:pt x="14990" y="883"/>
                      <a:pt x="14117" y="1"/>
                      <a:pt x="13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76" name="Google Shape;1076;p39"/>
          <p:cNvSpPr/>
          <p:nvPr/>
        </p:nvSpPr>
        <p:spPr>
          <a:xfrm>
            <a:off x="2275251" y="1606851"/>
            <a:ext cx="400166" cy="40552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39"/>
          <p:cNvSpPr/>
          <p:nvPr/>
        </p:nvSpPr>
        <p:spPr>
          <a:xfrm>
            <a:off x="4710845" y="3723425"/>
            <a:ext cx="198512" cy="20117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39"/>
          <p:cNvSpPr/>
          <p:nvPr/>
        </p:nvSpPr>
        <p:spPr>
          <a:xfrm>
            <a:off x="7154376" y="1327976"/>
            <a:ext cx="400166" cy="40552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40"/>
          <p:cNvSpPr txBox="1"/>
          <p:nvPr>
            <p:ph type="title"/>
          </p:nvPr>
        </p:nvSpPr>
        <p:spPr>
          <a:xfrm>
            <a:off x="1069950" y="539500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Improvements</a:t>
            </a:r>
            <a:endParaRPr/>
          </a:p>
        </p:txBody>
      </p:sp>
      <p:sp>
        <p:nvSpPr>
          <p:cNvPr id="1084" name="Google Shape;1084;p40"/>
          <p:cNvSpPr txBox="1"/>
          <p:nvPr>
            <p:ph idx="1" type="body"/>
          </p:nvPr>
        </p:nvSpPr>
        <p:spPr>
          <a:xfrm>
            <a:off x="721525" y="1786000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Improve trash can locations to make trash collection more efficient </a:t>
            </a:r>
            <a:r>
              <a:rPr lang="en"/>
              <a:t>and </a:t>
            </a:r>
            <a:r>
              <a:rPr lang="en"/>
              <a:t>economical</a:t>
            </a:r>
            <a:endParaRPr/>
          </a:p>
        </p:txBody>
      </p:sp>
      <p:sp>
        <p:nvSpPr>
          <p:cNvPr id="1085" name="Google Shape;1085;p40"/>
          <p:cNvSpPr txBox="1"/>
          <p:nvPr>
            <p:ph idx="2" type="body"/>
          </p:nvPr>
        </p:nvSpPr>
        <p:spPr>
          <a:xfrm>
            <a:off x="6028475" y="2045100"/>
            <a:ext cx="25539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Versatile adoption by other schools/organizations increases availability of data.</a:t>
            </a:r>
            <a:endParaRPr/>
          </a:p>
        </p:txBody>
      </p:sp>
      <p:sp>
        <p:nvSpPr>
          <p:cNvPr id="1086" name="Google Shape;1086;p40"/>
          <p:cNvSpPr txBox="1"/>
          <p:nvPr>
            <p:ph idx="3" type="subTitle"/>
          </p:nvPr>
        </p:nvSpPr>
        <p:spPr>
          <a:xfrm>
            <a:off x="721525" y="1351475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Location Analysis</a:t>
            </a:r>
            <a:endParaRPr/>
          </a:p>
        </p:txBody>
      </p:sp>
      <p:sp>
        <p:nvSpPr>
          <p:cNvPr id="1087" name="Google Shape;1087;p40"/>
          <p:cNvSpPr txBox="1"/>
          <p:nvPr>
            <p:ph idx="4" type="subTitle"/>
          </p:nvPr>
        </p:nvSpPr>
        <p:spPr>
          <a:xfrm>
            <a:off x="5657625" y="1633800"/>
            <a:ext cx="32754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Modular Implementation</a:t>
            </a:r>
            <a:endParaRPr/>
          </a:p>
        </p:txBody>
      </p:sp>
      <p:sp>
        <p:nvSpPr>
          <p:cNvPr id="1088" name="Google Shape;1088;p40"/>
          <p:cNvSpPr txBox="1"/>
          <p:nvPr>
            <p:ph idx="5" type="body"/>
          </p:nvPr>
        </p:nvSpPr>
        <p:spPr>
          <a:xfrm>
            <a:off x="721525" y="3514676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Adapt UCLA </a:t>
            </a:r>
            <a:r>
              <a:rPr lang="en"/>
              <a:t>recycling</a:t>
            </a:r>
            <a:r>
              <a:rPr lang="en"/>
              <a:t> and waste policies in response to the data collected.</a:t>
            </a:r>
            <a:endParaRPr/>
          </a:p>
        </p:txBody>
      </p:sp>
      <p:sp>
        <p:nvSpPr>
          <p:cNvPr id="1089" name="Google Shape;1089;p40"/>
          <p:cNvSpPr txBox="1"/>
          <p:nvPr>
            <p:ph idx="6" type="body"/>
          </p:nvPr>
        </p:nvSpPr>
        <p:spPr>
          <a:xfrm>
            <a:off x="5437150" y="3514675"/>
            <a:ext cx="2987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Enhance student participation and cooperation in proper trash disposal and environmental activism.</a:t>
            </a:r>
            <a:endParaRPr/>
          </a:p>
        </p:txBody>
      </p:sp>
      <p:sp>
        <p:nvSpPr>
          <p:cNvPr id="1090" name="Google Shape;1090;p40"/>
          <p:cNvSpPr txBox="1"/>
          <p:nvPr>
            <p:ph idx="7" type="subTitle"/>
          </p:nvPr>
        </p:nvSpPr>
        <p:spPr>
          <a:xfrm>
            <a:off x="721525" y="3080159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Waste Statistics</a:t>
            </a:r>
            <a:endParaRPr/>
          </a:p>
        </p:txBody>
      </p:sp>
      <p:sp>
        <p:nvSpPr>
          <p:cNvPr id="1091" name="Google Shape;1091;p40"/>
          <p:cNvSpPr txBox="1"/>
          <p:nvPr>
            <p:ph idx="8" type="subTitle"/>
          </p:nvPr>
        </p:nvSpPr>
        <p:spPr>
          <a:xfrm>
            <a:off x="6064777" y="3080157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Raise Awareness</a:t>
            </a:r>
            <a:endParaRPr/>
          </a:p>
        </p:txBody>
      </p:sp>
      <p:grpSp>
        <p:nvGrpSpPr>
          <p:cNvPr id="1092" name="Google Shape;1092;p40"/>
          <p:cNvGrpSpPr/>
          <p:nvPr/>
        </p:nvGrpSpPr>
        <p:grpSpPr>
          <a:xfrm>
            <a:off x="3485646" y="1962133"/>
            <a:ext cx="2171990" cy="1753086"/>
            <a:chOff x="6037548" y="618285"/>
            <a:chExt cx="2849259" cy="2299431"/>
          </a:xfrm>
        </p:grpSpPr>
        <p:grpSp>
          <p:nvGrpSpPr>
            <p:cNvPr id="1093" name="Google Shape;1093;p40"/>
            <p:cNvGrpSpPr/>
            <p:nvPr/>
          </p:nvGrpSpPr>
          <p:grpSpPr>
            <a:xfrm>
              <a:off x="6037548" y="618285"/>
              <a:ext cx="2849259" cy="2299431"/>
              <a:chOff x="6037548" y="618285"/>
              <a:chExt cx="2849259" cy="2299431"/>
            </a:xfrm>
          </p:grpSpPr>
          <p:sp>
            <p:nvSpPr>
              <p:cNvPr id="1094" name="Google Shape;1094;p40"/>
              <p:cNvSpPr/>
              <p:nvPr/>
            </p:nvSpPr>
            <p:spPr>
              <a:xfrm>
                <a:off x="6607600" y="912326"/>
                <a:ext cx="1846136" cy="1847233"/>
              </a:xfrm>
              <a:custGeom>
                <a:rect b="b" l="l" r="r" t="t"/>
                <a:pathLst>
                  <a:path extrusionOk="0" h="38722" w="38699">
                    <a:moveTo>
                      <a:pt x="19361" y="0"/>
                    </a:moveTo>
                    <a:lnTo>
                      <a:pt x="18350" y="24"/>
                    </a:lnTo>
                    <a:lnTo>
                      <a:pt x="17362" y="94"/>
                    </a:lnTo>
                    <a:lnTo>
                      <a:pt x="16397" y="235"/>
                    </a:lnTo>
                    <a:lnTo>
                      <a:pt x="15456" y="400"/>
                    </a:lnTo>
                    <a:lnTo>
                      <a:pt x="14515" y="612"/>
                    </a:lnTo>
                    <a:lnTo>
                      <a:pt x="13598" y="871"/>
                    </a:lnTo>
                    <a:lnTo>
                      <a:pt x="12704" y="1176"/>
                    </a:lnTo>
                    <a:lnTo>
                      <a:pt x="11810" y="1529"/>
                    </a:lnTo>
                    <a:lnTo>
                      <a:pt x="10963" y="1906"/>
                    </a:lnTo>
                    <a:lnTo>
                      <a:pt x="10116" y="2329"/>
                    </a:lnTo>
                    <a:lnTo>
                      <a:pt x="9316" y="2800"/>
                    </a:lnTo>
                    <a:lnTo>
                      <a:pt x="8517" y="3317"/>
                    </a:lnTo>
                    <a:lnTo>
                      <a:pt x="7764" y="3858"/>
                    </a:lnTo>
                    <a:lnTo>
                      <a:pt x="7034" y="4423"/>
                    </a:lnTo>
                    <a:lnTo>
                      <a:pt x="6329" y="5034"/>
                    </a:lnTo>
                    <a:lnTo>
                      <a:pt x="5670" y="5670"/>
                    </a:lnTo>
                    <a:lnTo>
                      <a:pt x="5011" y="6352"/>
                    </a:lnTo>
                    <a:lnTo>
                      <a:pt x="4423" y="7034"/>
                    </a:lnTo>
                    <a:lnTo>
                      <a:pt x="3835" y="7787"/>
                    </a:lnTo>
                    <a:lnTo>
                      <a:pt x="3294" y="8540"/>
                    </a:lnTo>
                    <a:lnTo>
                      <a:pt x="2800" y="9316"/>
                    </a:lnTo>
                    <a:lnTo>
                      <a:pt x="2330" y="10139"/>
                    </a:lnTo>
                    <a:lnTo>
                      <a:pt x="1906" y="10963"/>
                    </a:lnTo>
                    <a:lnTo>
                      <a:pt x="1506" y="11833"/>
                    </a:lnTo>
                    <a:lnTo>
                      <a:pt x="1177" y="12703"/>
                    </a:lnTo>
                    <a:lnTo>
                      <a:pt x="871" y="13597"/>
                    </a:lnTo>
                    <a:lnTo>
                      <a:pt x="612" y="14515"/>
                    </a:lnTo>
                    <a:lnTo>
                      <a:pt x="377" y="15456"/>
                    </a:lnTo>
                    <a:lnTo>
                      <a:pt x="212" y="16420"/>
                    </a:lnTo>
                    <a:lnTo>
                      <a:pt x="95" y="17385"/>
                    </a:lnTo>
                    <a:lnTo>
                      <a:pt x="24" y="18373"/>
                    </a:lnTo>
                    <a:lnTo>
                      <a:pt x="1" y="19361"/>
                    </a:lnTo>
                    <a:lnTo>
                      <a:pt x="24" y="20349"/>
                    </a:lnTo>
                    <a:lnTo>
                      <a:pt x="95" y="21337"/>
                    </a:lnTo>
                    <a:lnTo>
                      <a:pt x="212" y="22301"/>
                    </a:lnTo>
                    <a:lnTo>
                      <a:pt x="377" y="23266"/>
                    </a:lnTo>
                    <a:lnTo>
                      <a:pt x="612" y="24207"/>
                    </a:lnTo>
                    <a:lnTo>
                      <a:pt x="871" y="25124"/>
                    </a:lnTo>
                    <a:lnTo>
                      <a:pt x="1177" y="26018"/>
                    </a:lnTo>
                    <a:lnTo>
                      <a:pt x="1506" y="26889"/>
                    </a:lnTo>
                    <a:lnTo>
                      <a:pt x="1906" y="27759"/>
                    </a:lnTo>
                    <a:lnTo>
                      <a:pt x="2330" y="28582"/>
                    </a:lnTo>
                    <a:lnTo>
                      <a:pt x="2800" y="29406"/>
                    </a:lnTo>
                    <a:lnTo>
                      <a:pt x="3294" y="30182"/>
                    </a:lnTo>
                    <a:lnTo>
                      <a:pt x="3835" y="30935"/>
                    </a:lnTo>
                    <a:lnTo>
                      <a:pt x="4423" y="31664"/>
                    </a:lnTo>
                    <a:lnTo>
                      <a:pt x="5011" y="32370"/>
                    </a:lnTo>
                    <a:lnTo>
                      <a:pt x="5670" y="33052"/>
                    </a:lnTo>
                    <a:lnTo>
                      <a:pt x="6329" y="33687"/>
                    </a:lnTo>
                    <a:lnTo>
                      <a:pt x="7034" y="34299"/>
                    </a:lnTo>
                    <a:lnTo>
                      <a:pt x="7764" y="34863"/>
                    </a:lnTo>
                    <a:lnTo>
                      <a:pt x="8517" y="35404"/>
                    </a:lnTo>
                    <a:lnTo>
                      <a:pt x="9316" y="35922"/>
                    </a:lnTo>
                    <a:lnTo>
                      <a:pt x="10116" y="36369"/>
                    </a:lnTo>
                    <a:lnTo>
                      <a:pt x="10963" y="36816"/>
                    </a:lnTo>
                    <a:lnTo>
                      <a:pt x="11810" y="37192"/>
                    </a:lnTo>
                    <a:lnTo>
                      <a:pt x="12704" y="37545"/>
                    </a:lnTo>
                    <a:lnTo>
                      <a:pt x="13598" y="37851"/>
                    </a:lnTo>
                    <a:lnTo>
                      <a:pt x="14515" y="38110"/>
                    </a:lnTo>
                    <a:lnTo>
                      <a:pt x="15456" y="38321"/>
                    </a:lnTo>
                    <a:lnTo>
                      <a:pt x="16397" y="38486"/>
                    </a:lnTo>
                    <a:lnTo>
                      <a:pt x="17362" y="38627"/>
                    </a:lnTo>
                    <a:lnTo>
                      <a:pt x="18350" y="38698"/>
                    </a:lnTo>
                    <a:lnTo>
                      <a:pt x="19361" y="38721"/>
                    </a:lnTo>
                    <a:lnTo>
                      <a:pt x="20349" y="38698"/>
                    </a:lnTo>
                    <a:lnTo>
                      <a:pt x="21337" y="38627"/>
                    </a:lnTo>
                    <a:lnTo>
                      <a:pt x="22302" y="38486"/>
                    </a:lnTo>
                    <a:lnTo>
                      <a:pt x="23243" y="38321"/>
                    </a:lnTo>
                    <a:lnTo>
                      <a:pt x="24184" y="38110"/>
                    </a:lnTo>
                    <a:lnTo>
                      <a:pt x="25101" y="37851"/>
                    </a:lnTo>
                    <a:lnTo>
                      <a:pt x="25995" y="37545"/>
                    </a:lnTo>
                    <a:lnTo>
                      <a:pt x="26889" y="37192"/>
                    </a:lnTo>
                    <a:lnTo>
                      <a:pt x="27736" y="36816"/>
                    </a:lnTo>
                    <a:lnTo>
                      <a:pt x="28583" y="36369"/>
                    </a:lnTo>
                    <a:lnTo>
                      <a:pt x="29383" y="35922"/>
                    </a:lnTo>
                    <a:lnTo>
                      <a:pt x="30182" y="35404"/>
                    </a:lnTo>
                    <a:lnTo>
                      <a:pt x="30935" y="34863"/>
                    </a:lnTo>
                    <a:lnTo>
                      <a:pt x="31664" y="34299"/>
                    </a:lnTo>
                    <a:lnTo>
                      <a:pt x="32370" y="33687"/>
                    </a:lnTo>
                    <a:lnTo>
                      <a:pt x="33029" y="33052"/>
                    </a:lnTo>
                    <a:lnTo>
                      <a:pt x="33688" y="32370"/>
                    </a:lnTo>
                    <a:lnTo>
                      <a:pt x="34299" y="31664"/>
                    </a:lnTo>
                    <a:lnTo>
                      <a:pt x="34864" y="30935"/>
                    </a:lnTo>
                    <a:lnTo>
                      <a:pt x="35405" y="30182"/>
                    </a:lnTo>
                    <a:lnTo>
                      <a:pt x="35899" y="29406"/>
                    </a:lnTo>
                    <a:lnTo>
                      <a:pt x="36369" y="28582"/>
                    </a:lnTo>
                    <a:lnTo>
                      <a:pt x="36793" y="27759"/>
                    </a:lnTo>
                    <a:lnTo>
                      <a:pt x="37193" y="26889"/>
                    </a:lnTo>
                    <a:lnTo>
                      <a:pt x="37522" y="26018"/>
                    </a:lnTo>
                    <a:lnTo>
                      <a:pt x="37828" y="25124"/>
                    </a:lnTo>
                    <a:lnTo>
                      <a:pt x="38110" y="24207"/>
                    </a:lnTo>
                    <a:lnTo>
                      <a:pt x="38322" y="23266"/>
                    </a:lnTo>
                    <a:lnTo>
                      <a:pt x="38486" y="22301"/>
                    </a:lnTo>
                    <a:lnTo>
                      <a:pt x="38604" y="21337"/>
                    </a:lnTo>
                    <a:lnTo>
                      <a:pt x="38675" y="20349"/>
                    </a:lnTo>
                    <a:lnTo>
                      <a:pt x="38698" y="19361"/>
                    </a:lnTo>
                    <a:lnTo>
                      <a:pt x="38675" y="18373"/>
                    </a:lnTo>
                    <a:lnTo>
                      <a:pt x="38604" y="17385"/>
                    </a:lnTo>
                    <a:lnTo>
                      <a:pt x="38486" y="16420"/>
                    </a:lnTo>
                    <a:lnTo>
                      <a:pt x="38322" y="15456"/>
                    </a:lnTo>
                    <a:lnTo>
                      <a:pt x="38110" y="14515"/>
                    </a:lnTo>
                    <a:lnTo>
                      <a:pt x="37828" y="13597"/>
                    </a:lnTo>
                    <a:lnTo>
                      <a:pt x="37522" y="12703"/>
                    </a:lnTo>
                    <a:lnTo>
                      <a:pt x="37193" y="11833"/>
                    </a:lnTo>
                    <a:lnTo>
                      <a:pt x="36793" y="10963"/>
                    </a:lnTo>
                    <a:lnTo>
                      <a:pt x="36369" y="10139"/>
                    </a:lnTo>
                    <a:lnTo>
                      <a:pt x="35899" y="9316"/>
                    </a:lnTo>
                    <a:lnTo>
                      <a:pt x="35405" y="8540"/>
                    </a:lnTo>
                    <a:lnTo>
                      <a:pt x="34864" y="7787"/>
                    </a:lnTo>
                    <a:lnTo>
                      <a:pt x="34299" y="7034"/>
                    </a:lnTo>
                    <a:lnTo>
                      <a:pt x="33688" y="6352"/>
                    </a:lnTo>
                    <a:lnTo>
                      <a:pt x="33029" y="5670"/>
                    </a:lnTo>
                    <a:lnTo>
                      <a:pt x="32370" y="5034"/>
                    </a:lnTo>
                    <a:lnTo>
                      <a:pt x="31664" y="4423"/>
                    </a:lnTo>
                    <a:lnTo>
                      <a:pt x="30935" y="3858"/>
                    </a:lnTo>
                    <a:lnTo>
                      <a:pt x="30182" y="3317"/>
                    </a:lnTo>
                    <a:lnTo>
                      <a:pt x="29383" y="2800"/>
                    </a:lnTo>
                    <a:lnTo>
                      <a:pt x="28583" y="2329"/>
                    </a:lnTo>
                    <a:lnTo>
                      <a:pt x="27736" y="1906"/>
                    </a:lnTo>
                    <a:lnTo>
                      <a:pt x="26889" y="1529"/>
                    </a:lnTo>
                    <a:lnTo>
                      <a:pt x="25995" y="1176"/>
                    </a:lnTo>
                    <a:lnTo>
                      <a:pt x="25101" y="871"/>
                    </a:lnTo>
                    <a:lnTo>
                      <a:pt x="24184" y="612"/>
                    </a:lnTo>
                    <a:lnTo>
                      <a:pt x="23243" y="400"/>
                    </a:lnTo>
                    <a:lnTo>
                      <a:pt x="22302" y="235"/>
                    </a:lnTo>
                    <a:lnTo>
                      <a:pt x="21337" y="94"/>
                    </a:lnTo>
                    <a:lnTo>
                      <a:pt x="20349" y="24"/>
                    </a:lnTo>
                    <a:lnTo>
                      <a:pt x="19361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40"/>
              <p:cNvSpPr/>
              <p:nvPr/>
            </p:nvSpPr>
            <p:spPr>
              <a:xfrm>
                <a:off x="8428904" y="990846"/>
                <a:ext cx="424241" cy="424288"/>
              </a:xfrm>
              <a:custGeom>
                <a:rect b="b" l="l" r="r" t="t"/>
                <a:pathLst>
                  <a:path extrusionOk="0" h="8894" w="8893">
                    <a:moveTo>
                      <a:pt x="4447" y="1"/>
                    </a:moveTo>
                    <a:lnTo>
                      <a:pt x="4000" y="24"/>
                    </a:lnTo>
                    <a:lnTo>
                      <a:pt x="3553" y="95"/>
                    </a:lnTo>
                    <a:lnTo>
                      <a:pt x="3129" y="189"/>
                    </a:lnTo>
                    <a:lnTo>
                      <a:pt x="2706" y="354"/>
                    </a:lnTo>
                    <a:lnTo>
                      <a:pt x="2330" y="542"/>
                    </a:lnTo>
                    <a:lnTo>
                      <a:pt x="1953" y="754"/>
                    </a:lnTo>
                    <a:lnTo>
                      <a:pt x="1624" y="1012"/>
                    </a:lnTo>
                    <a:lnTo>
                      <a:pt x="1295" y="1295"/>
                    </a:lnTo>
                    <a:lnTo>
                      <a:pt x="1012" y="1624"/>
                    </a:lnTo>
                    <a:lnTo>
                      <a:pt x="753" y="1953"/>
                    </a:lnTo>
                    <a:lnTo>
                      <a:pt x="542" y="2330"/>
                    </a:lnTo>
                    <a:lnTo>
                      <a:pt x="354" y="2730"/>
                    </a:lnTo>
                    <a:lnTo>
                      <a:pt x="189" y="3130"/>
                    </a:lnTo>
                    <a:lnTo>
                      <a:pt x="95" y="3553"/>
                    </a:lnTo>
                    <a:lnTo>
                      <a:pt x="24" y="4000"/>
                    </a:lnTo>
                    <a:lnTo>
                      <a:pt x="1" y="4447"/>
                    </a:lnTo>
                    <a:lnTo>
                      <a:pt x="24" y="4917"/>
                    </a:lnTo>
                    <a:lnTo>
                      <a:pt x="95" y="5341"/>
                    </a:lnTo>
                    <a:lnTo>
                      <a:pt x="189" y="5788"/>
                    </a:lnTo>
                    <a:lnTo>
                      <a:pt x="354" y="6188"/>
                    </a:lnTo>
                    <a:lnTo>
                      <a:pt x="542" y="6564"/>
                    </a:lnTo>
                    <a:lnTo>
                      <a:pt x="753" y="6941"/>
                    </a:lnTo>
                    <a:lnTo>
                      <a:pt x="1012" y="7293"/>
                    </a:lnTo>
                    <a:lnTo>
                      <a:pt x="1295" y="7599"/>
                    </a:lnTo>
                    <a:lnTo>
                      <a:pt x="1624" y="7882"/>
                    </a:lnTo>
                    <a:lnTo>
                      <a:pt x="1953" y="8140"/>
                    </a:lnTo>
                    <a:lnTo>
                      <a:pt x="2330" y="8376"/>
                    </a:lnTo>
                    <a:lnTo>
                      <a:pt x="2706" y="8564"/>
                    </a:lnTo>
                    <a:lnTo>
                      <a:pt x="3129" y="8705"/>
                    </a:lnTo>
                    <a:lnTo>
                      <a:pt x="3553" y="8823"/>
                    </a:lnTo>
                    <a:lnTo>
                      <a:pt x="4000" y="8893"/>
                    </a:lnTo>
                    <a:lnTo>
                      <a:pt x="4894" y="8893"/>
                    </a:lnTo>
                    <a:lnTo>
                      <a:pt x="5341" y="8823"/>
                    </a:lnTo>
                    <a:lnTo>
                      <a:pt x="5764" y="8705"/>
                    </a:lnTo>
                    <a:lnTo>
                      <a:pt x="6188" y="8564"/>
                    </a:lnTo>
                    <a:lnTo>
                      <a:pt x="6564" y="8376"/>
                    </a:lnTo>
                    <a:lnTo>
                      <a:pt x="6940" y="8140"/>
                    </a:lnTo>
                    <a:lnTo>
                      <a:pt x="7270" y="7882"/>
                    </a:lnTo>
                    <a:lnTo>
                      <a:pt x="7599" y="7599"/>
                    </a:lnTo>
                    <a:lnTo>
                      <a:pt x="7881" y="7293"/>
                    </a:lnTo>
                    <a:lnTo>
                      <a:pt x="8140" y="6941"/>
                    </a:lnTo>
                    <a:lnTo>
                      <a:pt x="8352" y="6564"/>
                    </a:lnTo>
                    <a:lnTo>
                      <a:pt x="8540" y="6188"/>
                    </a:lnTo>
                    <a:lnTo>
                      <a:pt x="8705" y="5788"/>
                    </a:lnTo>
                    <a:lnTo>
                      <a:pt x="8799" y="5341"/>
                    </a:lnTo>
                    <a:lnTo>
                      <a:pt x="8869" y="4917"/>
                    </a:lnTo>
                    <a:lnTo>
                      <a:pt x="8893" y="4447"/>
                    </a:lnTo>
                    <a:lnTo>
                      <a:pt x="8869" y="4000"/>
                    </a:lnTo>
                    <a:lnTo>
                      <a:pt x="8799" y="3553"/>
                    </a:lnTo>
                    <a:lnTo>
                      <a:pt x="8705" y="3130"/>
                    </a:lnTo>
                    <a:lnTo>
                      <a:pt x="8540" y="2730"/>
                    </a:lnTo>
                    <a:lnTo>
                      <a:pt x="8352" y="2330"/>
                    </a:lnTo>
                    <a:lnTo>
                      <a:pt x="8140" y="1953"/>
                    </a:lnTo>
                    <a:lnTo>
                      <a:pt x="7881" y="1624"/>
                    </a:lnTo>
                    <a:lnTo>
                      <a:pt x="7599" y="1295"/>
                    </a:lnTo>
                    <a:lnTo>
                      <a:pt x="7270" y="1012"/>
                    </a:lnTo>
                    <a:lnTo>
                      <a:pt x="6940" y="754"/>
                    </a:lnTo>
                    <a:lnTo>
                      <a:pt x="6564" y="542"/>
                    </a:lnTo>
                    <a:lnTo>
                      <a:pt x="6188" y="354"/>
                    </a:lnTo>
                    <a:lnTo>
                      <a:pt x="5764" y="189"/>
                    </a:lnTo>
                    <a:lnTo>
                      <a:pt x="5341" y="95"/>
                    </a:lnTo>
                    <a:lnTo>
                      <a:pt x="4894" y="24"/>
                    </a:lnTo>
                    <a:lnTo>
                      <a:pt x="4447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40"/>
              <p:cNvSpPr/>
              <p:nvPr/>
            </p:nvSpPr>
            <p:spPr>
              <a:xfrm>
                <a:off x="6522307" y="2479991"/>
                <a:ext cx="295199" cy="295199"/>
              </a:xfrm>
              <a:custGeom>
                <a:rect b="b" l="l" r="r" t="t"/>
                <a:pathLst>
                  <a:path extrusionOk="0" h="6188" w="6188">
                    <a:moveTo>
                      <a:pt x="2777" y="1"/>
                    </a:moveTo>
                    <a:lnTo>
                      <a:pt x="2471" y="48"/>
                    </a:lnTo>
                    <a:lnTo>
                      <a:pt x="2189" y="118"/>
                    </a:lnTo>
                    <a:lnTo>
                      <a:pt x="1906" y="236"/>
                    </a:lnTo>
                    <a:lnTo>
                      <a:pt x="1624" y="354"/>
                    </a:lnTo>
                    <a:lnTo>
                      <a:pt x="1365" y="518"/>
                    </a:lnTo>
                    <a:lnTo>
                      <a:pt x="1130" y="706"/>
                    </a:lnTo>
                    <a:lnTo>
                      <a:pt x="918" y="895"/>
                    </a:lnTo>
                    <a:lnTo>
                      <a:pt x="707" y="1106"/>
                    </a:lnTo>
                    <a:lnTo>
                      <a:pt x="542" y="1365"/>
                    </a:lnTo>
                    <a:lnTo>
                      <a:pt x="377" y="1600"/>
                    </a:lnTo>
                    <a:lnTo>
                      <a:pt x="236" y="1883"/>
                    </a:lnTo>
                    <a:lnTo>
                      <a:pt x="142" y="2165"/>
                    </a:lnTo>
                    <a:lnTo>
                      <a:pt x="71" y="2471"/>
                    </a:lnTo>
                    <a:lnTo>
                      <a:pt x="24" y="2777"/>
                    </a:lnTo>
                    <a:lnTo>
                      <a:pt x="1" y="3082"/>
                    </a:lnTo>
                    <a:lnTo>
                      <a:pt x="24" y="3412"/>
                    </a:lnTo>
                    <a:lnTo>
                      <a:pt x="71" y="3718"/>
                    </a:lnTo>
                    <a:lnTo>
                      <a:pt x="142" y="4000"/>
                    </a:lnTo>
                    <a:lnTo>
                      <a:pt x="236" y="4282"/>
                    </a:lnTo>
                    <a:lnTo>
                      <a:pt x="377" y="4564"/>
                    </a:lnTo>
                    <a:lnTo>
                      <a:pt x="542" y="4823"/>
                    </a:lnTo>
                    <a:lnTo>
                      <a:pt x="707" y="5058"/>
                    </a:lnTo>
                    <a:lnTo>
                      <a:pt x="918" y="5270"/>
                    </a:lnTo>
                    <a:lnTo>
                      <a:pt x="1130" y="5482"/>
                    </a:lnTo>
                    <a:lnTo>
                      <a:pt x="1365" y="5647"/>
                    </a:lnTo>
                    <a:lnTo>
                      <a:pt x="1624" y="5811"/>
                    </a:lnTo>
                    <a:lnTo>
                      <a:pt x="1906" y="5929"/>
                    </a:lnTo>
                    <a:lnTo>
                      <a:pt x="2189" y="6046"/>
                    </a:lnTo>
                    <a:lnTo>
                      <a:pt x="2471" y="6117"/>
                    </a:lnTo>
                    <a:lnTo>
                      <a:pt x="2777" y="6164"/>
                    </a:lnTo>
                    <a:lnTo>
                      <a:pt x="3106" y="6188"/>
                    </a:lnTo>
                    <a:lnTo>
                      <a:pt x="3412" y="6164"/>
                    </a:lnTo>
                    <a:lnTo>
                      <a:pt x="3718" y="6117"/>
                    </a:lnTo>
                    <a:lnTo>
                      <a:pt x="4024" y="6046"/>
                    </a:lnTo>
                    <a:lnTo>
                      <a:pt x="4306" y="5929"/>
                    </a:lnTo>
                    <a:lnTo>
                      <a:pt x="4565" y="5811"/>
                    </a:lnTo>
                    <a:lnTo>
                      <a:pt x="4823" y="5647"/>
                    </a:lnTo>
                    <a:lnTo>
                      <a:pt x="5059" y="5482"/>
                    </a:lnTo>
                    <a:lnTo>
                      <a:pt x="5294" y="5270"/>
                    </a:lnTo>
                    <a:lnTo>
                      <a:pt x="5482" y="5058"/>
                    </a:lnTo>
                    <a:lnTo>
                      <a:pt x="5670" y="4823"/>
                    </a:lnTo>
                    <a:lnTo>
                      <a:pt x="5811" y="4564"/>
                    </a:lnTo>
                    <a:lnTo>
                      <a:pt x="5953" y="4282"/>
                    </a:lnTo>
                    <a:lnTo>
                      <a:pt x="6047" y="4000"/>
                    </a:lnTo>
                    <a:lnTo>
                      <a:pt x="6141" y="3718"/>
                    </a:lnTo>
                    <a:lnTo>
                      <a:pt x="6188" y="3412"/>
                    </a:lnTo>
                    <a:lnTo>
                      <a:pt x="6188" y="3082"/>
                    </a:lnTo>
                    <a:lnTo>
                      <a:pt x="6188" y="2777"/>
                    </a:lnTo>
                    <a:lnTo>
                      <a:pt x="6141" y="2471"/>
                    </a:lnTo>
                    <a:lnTo>
                      <a:pt x="6047" y="2165"/>
                    </a:lnTo>
                    <a:lnTo>
                      <a:pt x="5953" y="1883"/>
                    </a:lnTo>
                    <a:lnTo>
                      <a:pt x="5811" y="1600"/>
                    </a:lnTo>
                    <a:lnTo>
                      <a:pt x="5670" y="1365"/>
                    </a:lnTo>
                    <a:lnTo>
                      <a:pt x="5482" y="1106"/>
                    </a:lnTo>
                    <a:lnTo>
                      <a:pt x="5294" y="895"/>
                    </a:lnTo>
                    <a:lnTo>
                      <a:pt x="5059" y="706"/>
                    </a:lnTo>
                    <a:lnTo>
                      <a:pt x="4823" y="518"/>
                    </a:lnTo>
                    <a:lnTo>
                      <a:pt x="4565" y="354"/>
                    </a:lnTo>
                    <a:lnTo>
                      <a:pt x="4306" y="236"/>
                    </a:lnTo>
                    <a:lnTo>
                      <a:pt x="4024" y="118"/>
                    </a:lnTo>
                    <a:lnTo>
                      <a:pt x="3718" y="48"/>
                    </a:lnTo>
                    <a:lnTo>
                      <a:pt x="3412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40"/>
              <p:cNvSpPr/>
              <p:nvPr/>
            </p:nvSpPr>
            <p:spPr>
              <a:xfrm>
                <a:off x="6296766" y="1369035"/>
                <a:ext cx="189723" cy="188578"/>
              </a:xfrm>
              <a:custGeom>
                <a:rect b="b" l="l" r="r" t="t"/>
                <a:pathLst>
                  <a:path extrusionOk="0" h="3953" w="3977">
                    <a:moveTo>
                      <a:pt x="1788" y="1"/>
                    </a:moveTo>
                    <a:lnTo>
                      <a:pt x="1600" y="24"/>
                    </a:lnTo>
                    <a:lnTo>
                      <a:pt x="1388" y="95"/>
                    </a:lnTo>
                    <a:lnTo>
                      <a:pt x="1224" y="142"/>
                    </a:lnTo>
                    <a:lnTo>
                      <a:pt x="1036" y="236"/>
                    </a:lnTo>
                    <a:lnTo>
                      <a:pt x="894" y="330"/>
                    </a:lnTo>
                    <a:lnTo>
                      <a:pt x="730" y="448"/>
                    </a:lnTo>
                    <a:lnTo>
                      <a:pt x="589" y="565"/>
                    </a:lnTo>
                    <a:lnTo>
                      <a:pt x="471" y="706"/>
                    </a:lnTo>
                    <a:lnTo>
                      <a:pt x="353" y="871"/>
                    </a:lnTo>
                    <a:lnTo>
                      <a:pt x="259" y="1036"/>
                    </a:lnTo>
                    <a:lnTo>
                      <a:pt x="165" y="1200"/>
                    </a:lnTo>
                    <a:lnTo>
                      <a:pt x="95" y="1389"/>
                    </a:lnTo>
                    <a:lnTo>
                      <a:pt x="48" y="1577"/>
                    </a:lnTo>
                    <a:lnTo>
                      <a:pt x="24" y="1765"/>
                    </a:lnTo>
                    <a:lnTo>
                      <a:pt x="0" y="1977"/>
                    </a:lnTo>
                    <a:lnTo>
                      <a:pt x="24" y="2165"/>
                    </a:lnTo>
                    <a:lnTo>
                      <a:pt x="48" y="2377"/>
                    </a:lnTo>
                    <a:lnTo>
                      <a:pt x="95" y="2565"/>
                    </a:lnTo>
                    <a:lnTo>
                      <a:pt x="165" y="2753"/>
                    </a:lnTo>
                    <a:lnTo>
                      <a:pt x="259" y="2918"/>
                    </a:lnTo>
                    <a:lnTo>
                      <a:pt x="353" y="3082"/>
                    </a:lnTo>
                    <a:lnTo>
                      <a:pt x="471" y="3223"/>
                    </a:lnTo>
                    <a:lnTo>
                      <a:pt x="589" y="3365"/>
                    </a:lnTo>
                    <a:lnTo>
                      <a:pt x="730" y="3506"/>
                    </a:lnTo>
                    <a:lnTo>
                      <a:pt x="894" y="3623"/>
                    </a:lnTo>
                    <a:lnTo>
                      <a:pt x="1036" y="3717"/>
                    </a:lnTo>
                    <a:lnTo>
                      <a:pt x="1224" y="3788"/>
                    </a:lnTo>
                    <a:lnTo>
                      <a:pt x="1388" y="3859"/>
                    </a:lnTo>
                    <a:lnTo>
                      <a:pt x="1600" y="3906"/>
                    </a:lnTo>
                    <a:lnTo>
                      <a:pt x="1788" y="3929"/>
                    </a:lnTo>
                    <a:lnTo>
                      <a:pt x="1977" y="3953"/>
                    </a:lnTo>
                    <a:lnTo>
                      <a:pt x="2188" y="3929"/>
                    </a:lnTo>
                    <a:lnTo>
                      <a:pt x="2376" y="3906"/>
                    </a:lnTo>
                    <a:lnTo>
                      <a:pt x="2565" y="3859"/>
                    </a:lnTo>
                    <a:lnTo>
                      <a:pt x="2753" y="3788"/>
                    </a:lnTo>
                    <a:lnTo>
                      <a:pt x="2941" y="3717"/>
                    </a:lnTo>
                    <a:lnTo>
                      <a:pt x="3082" y="3623"/>
                    </a:lnTo>
                    <a:lnTo>
                      <a:pt x="3247" y="3506"/>
                    </a:lnTo>
                    <a:lnTo>
                      <a:pt x="3388" y="3365"/>
                    </a:lnTo>
                    <a:lnTo>
                      <a:pt x="3506" y="3223"/>
                    </a:lnTo>
                    <a:lnTo>
                      <a:pt x="3623" y="3082"/>
                    </a:lnTo>
                    <a:lnTo>
                      <a:pt x="3717" y="2918"/>
                    </a:lnTo>
                    <a:lnTo>
                      <a:pt x="3811" y="2753"/>
                    </a:lnTo>
                    <a:lnTo>
                      <a:pt x="3882" y="2565"/>
                    </a:lnTo>
                    <a:lnTo>
                      <a:pt x="3929" y="2377"/>
                    </a:lnTo>
                    <a:lnTo>
                      <a:pt x="3953" y="2165"/>
                    </a:lnTo>
                    <a:lnTo>
                      <a:pt x="3976" y="1977"/>
                    </a:lnTo>
                    <a:lnTo>
                      <a:pt x="3953" y="1765"/>
                    </a:lnTo>
                    <a:lnTo>
                      <a:pt x="3929" y="1577"/>
                    </a:lnTo>
                    <a:lnTo>
                      <a:pt x="3882" y="1389"/>
                    </a:lnTo>
                    <a:lnTo>
                      <a:pt x="3811" y="1200"/>
                    </a:lnTo>
                    <a:lnTo>
                      <a:pt x="3717" y="1036"/>
                    </a:lnTo>
                    <a:lnTo>
                      <a:pt x="3623" y="871"/>
                    </a:lnTo>
                    <a:lnTo>
                      <a:pt x="3506" y="706"/>
                    </a:lnTo>
                    <a:lnTo>
                      <a:pt x="3388" y="565"/>
                    </a:lnTo>
                    <a:lnTo>
                      <a:pt x="3247" y="448"/>
                    </a:lnTo>
                    <a:lnTo>
                      <a:pt x="3082" y="330"/>
                    </a:lnTo>
                    <a:lnTo>
                      <a:pt x="2941" y="236"/>
                    </a:lnTo>
                    <a:lnTo>
                      <a:pt x="2753" y="142"/>
                    </a:lnTo>
                    <a:lnTo>
                      <a:pt x="2565" y="95"/>
                    </a:lnTo>
                    <a:lnTo>
                      <a:pt x="2376" y="24"/>
                    </a:lnTo>
                    <a:lnTo>
                      <a:pt x="2188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40"/>
              <p:cNvSpPr/>
              <p:nvPr/>
            </p:nvSpPr>
            <p:spPr>
              <a:xfrm>
                <a:off x="6037548" y="713691"/>
                <a:ext cx="582478" cy="583623"/>
              </a:xfrm>
              <a:custGeom>
                <a:rect b="b" l="l" r="r" t="t"/>
                <a:pathLst>
                  <a:path extrusionOk="0" h="12234" w="12210">
                    <a:moveTo>
                      <a:pt x="6093" y="0"/>
                    </a:moveTo>
                    <a:lnTo>
                      <a:pt x="5787" y="24"/>
                    </a:lnTo>
                    <a:lnTo>
                      <a:pt x="5482" y="47"/>
                    </a:lnTo>
                    <a:lnTo>
                      <a:pt x="5176" y="71"/>
                    </a:lnTo>
                    <a:lnTo>
                      <a:pt x="4870" y="142"/>
                    </a:lnTo>
                    <a:lnTo>
                      <a:pt x="4564" y="212"/>
                    </a:lnTo>
                    <a:lnTo>
                      <a:pt x="4282" y="283"/>
                    </a:lnTo>
                    <a:lnTo>
                      <a:pt x="3999" y="377"/>
                    </a:lnTo>
                    <a:lnTo>
                      <a:pt x="3717" y="494"/>
                    </a:lnTo>
                    <a:lnTo>
                      <a:pt x="3458" y="612"/>
                    </a:lnTo>
                    <a:lnTo>
                      <a:pt x="3200" y="753"/>
                    </a:lnTo>
                    <a:lnTo>
                      <a:pt x="2941" y="894"/>
                    </a:lnTo>
                    <a:lnTo>
                      <a:pt x="2682" y="1059"/>
                    </a:lnTo>
                    <a:lnTo>
                      <a:pt x="2212" y="1412"/>
                    </a:lnTo>
                    <a:lnTo>
                      <a:pt x="1788" y="1788"/>
                    </a:lnTo>
                    <a:lnTo>
                      <a:pt x="1388" y="2235"/>
                    </a:lnTo>
                    <a:lnTo>
                      <a:pt x="1035" y="2706"/>
                    </a:lnTo>
                    <a:lnTo>
                      <a:pt x="871" y="2941"/>
                    </a:lnTo>
                    <a:lnTo>
                      <a:pt x="730" y="3200"/>
                    </a:lnTo>
                    <a:lnTo>
                      <a:pt x="588" y="3458"/>
                    </a:lnTo>
                    <a:lnTo>
                      <a:pt x="471" y="3741"/>
                    </a:lnTo>
                    <a:lnTo>
                      <a:pt x="353" y="4023"/>
                    </a:lnTo>
                    <a:lnTo>
                      <a:pt x="259" y="4305"/>
                    </a:lnTo>
                    <a:lnTo>
                      <a:pt x="189" y="4588"/>
                    </a:lnTo>
                    <a:lnTo>
                      <a:pt x="118" y="4893"/>
                    </a:lnTo>
                    <a:lnTo>
                      <a:pt x="71" y="5176"/>
                    </a:lnTo>
                    <a:lnTo>
                      <a:pt x="24" y="5482"/>
                    </a:lnTo>
                    <a:lnTo>
                      <a:pt x="0" y="5811"/>
                    </a:lnTo>
                    <a:lnTo>
                      <a:pt x="0" y="6117"/>
                    </a:lnTo>
                    <a:lnTo>
                      <a:pt x="0" y="6423"/>
                    </a:lnTo>
                    <a:lnTo>
                      <a:pt x="24" y="6752"/>
                    </a:lnTo>
                    <a:lnTo>
                      <a:pt x="71" y="7058"/>
                    </a:lnTo>
                    <a:lnTo>
                      <a:pt x="118" y="7340"/>
                    </a:lnTo>
                    <a:lnTo>
                      <a:pt x="189" y="7646"/>
                    </a:lnTo>
                    <a:lnTo>
                      <a:pt x="259" y="7928"/>
                    </a:lnTo>
                    <a:lnTo>
                      <a:pt x="353" y="8210"/>
                    </a:lnTo>
                    <a:lnTo>
                      <a:pt x="471" y="8493"/>
                    </a:lnTo>
                    <a:lnTo>
                      <a:pt x="588" y="8775"/>
                    </a:lnTo>
                    <a:lnTo>
                      <a:pt x="730" y="9034"/>
                    </a:lnTo>
                    <a:lnTo>
                      <a:pt x="871" y="9293"/>
                    </a:lnTo>
                    <a:lnTo>
                      <a:pt x="1035" y="9528"/>
                    </a:lnTo>
                    <a:lnTo>
                      <a:pt x="1388" y="9998"/>
                    </a:lnTo>
                    <a:lnTo>
                      <a:pt x="1788" y="10445"/>
                    </a:lnTo>
                    <a:lnTo>
                      <a:pt x="2212" y="10822"/>
                    </a:lnTo>
                    <a:lnTo>
                      <a:pt x="2682" y="11174"/>
                    </a:lnTo>
                    <a:lnTo>
                      <a:pt x="2941" y="11339"/>
                    </a:lnTo>
                    <a:lnTo>
                      <a:pt x="3200" y="11480"/>
                    </a:lnTo>
                    <a:lnTo>
                      <a:pt x="3458" y="11621"/>
                    </a:lnTo>
                    <a:lnTo>
                      <a:pt x="3717" y="11739"/>
                    </a:lnTo>
                    <a:lnTo>
                      <a:pt x="3999" y="11857"/>
                    </a:lnTo>
                    <a:lnTo>
                      <a:pt x="4282" y="11951"/>
                    </a:lnTo>
                    <a:lnTo>
                      <a:pt x="4564" y="12045"/>
                    </a:lnTo>
                    <a:lnTo>
                      <a:pt x="4870" y="12092"/>
                    </a:lnTo>
                    <a:lnTo>
                      <a:pt x="5176" y="12162"/>
                    </a:lnTo>
                    <a:lnTo>
                      <a:pt x="5482" y="12186"/>
                    </a:lnTo>
                    <a:lnTo>
                      <a:pt x="5787" y="12210"/>
                    </a:lnTo>
                    <a:lnTo>
                      <a:pt x="6093" y="12233"/>
                    </a:lnTo>
                    <a:lnTo>
                      <a:pt x="6422" y="12210"/>
                    </a:lnTo>
                    <a:lnTo>
                      <a:pt x="6728" y="12186"/>
                    </a:lnTo>
                    <a:lnTo>
                      <a:pt x="7034" y="12162"/>
                    </a:lnTo>
                    <a:lnTo>
                      <a:pt x="7340" y="12092"/>
                    </a:lnTo>
                    <a:lnTo>
                      <a:pt x="7622" y="12045"/>
                    </a:lnTo>
                    <a:lnTo>
                      <a:pt x="7905" y="11951"/>
                    </a:lnTo>
                    <a:lnTo>
                      <a:pt x="8210" y="11857"/>
                    </a:lnTo>
                    <a:lnTo>
                      <a:pt x="8469" y="11739"/>
                    </a:lnTo>
                    <a:lnTo>
                      <a:pt x="8751" y="11621"/>
                    </a:lnTo>
                    <a:lnTo>
                      <a:pt x="9010" y="11480"/>
                    </a:lnTo>
                    <a:lnTo>
                      <a:pt x="9269" y="11339"/>
                    </a:lnTo>
                    <a:lnTo>
                      <a:pt x="9504" y="11174"/>
                    </a:lnTo>
                    <a:lnTo>
                      <a:pt x="9975" y="10822"/>
                    </a:lnTo>
                    <a:lnTo>
                      <a:pt x="10422" y="10445"/>
                    </a:lnTo>
                    <a:lnTo>
                      <a:pt x="10822" y="9998"/>
                    </a:lnTo>
                    <a:lnTo>
                      <a:pt x="11174" y="9528"/>
                    </a:lnTo>
                    <a:lnTo>
                      <a:pt x="11316" y="9293"/>
                    </a:lnTo>
                    <a:lnTo>
                      <a:pt x="11480" y="9034"/>
                    </a:lnTo>
                    <a:lnTo>
                      <a:pt x="11598" y="8775"/>
                    </a:lnTo>
                    <a:lnTo>
                      <a:pt x="11715" y="8493"/>
                    </a:lnTo>
                    <a:lnTo>
                      <a:pt x="11833" y="8210"/>
                    </a:lnTo>
                    <a:lnTo>
                      <a:pt x="11927" y="7928"/>
                    </a:lnTo>
                    <a:lnTo>
                      <a:pt x="12021" y="7646"/>
                    </a:lnTo>
                    <a:lnTo>
                      <a:pt x="12092" y="7340"/>
                    </a:lnTo>
                    <a:lnTo>
                      <a:pt x="12139" y="7058"/>
                    </a:lnTo>
                    <a:lnTo>
                      <a:pt x="12186" y="6752"/>
                    </a:lnTo>
                    <a:lnTo>
                      <a:pt x="12209" y="6423"/>
                    </a:lnTo>
                    <a:lnTo>
                      <a:pt x="12209" y="6117"/>
                    </a:lnTo>
                    <a:lnTo>
                      <a:pt x="12209" y="5811"/>
                    </a:lnTo>
                    <a:lnTo>
                      <a:pt x="12186" y="5482"/>
                    </a:lnTo>
                    <a:lnTo>
                      <a:pt x="12139" y="5176"/>
                    </a:lnTo>
                    <a:lnTo>
                      <a:pt x="12092" y="4893"/>
                    </a:lnTo>
                    <a:lnTo>
                      <a:pt x="12021" y="4588"/>
                    </a:lnTo>
                    <a:lnTo>
                      <a:pt x="11927" y="4305"/>
                    </a:lnTo>
                    <a:lnTo>
                      <a:pt x="11833" y="4023"/>
                    </a:lnTo>
                    <a:lnTo>
                      <a:pt x="11715" y="3741"/>
                    </a:lnTo>
                    <a:lnTo>
                      <a:pt x="11598" y="3458"/>
                    </a:lnTo>
                    <a:lnTo>
                      <a:pt x="11480" y="3200"/>
                    </a:lnTo>
                    <a:lnTo>
                      <a:pt x="11316" y="2941"/>
                    </a:lnTo>
                    <a:lnTo>
                      <a:pt x="11174" y="2706"/>
                    </a:lnTo>
                    <a:lnTo>
                      <a:pt x="10822" y="2235"/>
                    </a:lnTo>
                    <a:lnTo>
                      <a:pt x="10422" y="1788"/>
                    </a:lnTo>
                    <a:lnTo>
                      <a:pt x="9975" y="1412"/>
                    </a:lnTo>
                    <a:lnTo>
                      <a:pt x="9504" y="1059"/>
                    </a:lnTo>
                    <a:lnTo>
                      <a:pt x="9269" y="894"/>
                    </a:lnTo>
                    <a:lnTo>
                      <a:pt x="9010" y="753"/>
                    </a:lnTo>
                    <a:lnTo>
                      <a:pt x="8751" y="612"/>
                    </a:lnTo>
                    <a:lnTo>
                      <a:pt x="8469" y="494"/>
                    </a:lnTo>
                    <a:lnTo>
                      <a:pt x="8210" y="377"/>
                    </a:lnTo>
                    <a:lnTo>
                      <a:pt x="7905" y="283"/>
                    </a:lnTo>
                    <a:lnTo>
                      <a:pt x="7622" y="212"/>
                    </a:lnTo>
                    <a:lnTo>
                      <a:pt x="7340" y="142"/>
                    </a:lnTo>
                    <a:lnTo>
                      <a:pt x="7034" y="71"/>
                    </a:lnTo>
                    <a:lnTo>
                      <a:pt x="6728" y="47"/>
                    </a:lnTo>
                    <a:lnTo>
                      <a:pt x="6422" y="24"/>
                    </a:lnTo>
                    <a:lnTo>
                      <a:pt x="6093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40"/>
              <p:cNvSpPr/>
              <p:nvPr/>
            </p:nvSpPr>
            <p:spPr>
              <a:xfrm>
                <a:off x="8479421" y="674431"/>
                <a:ext cx="40454" cy="20227"/>
              </a:xfrm>
              <a:custGeom>
                <a:rect b="b" l="l" r="r" t="t"/>
                <a:pathLst>
                  <a:path extrusionOk="0" h="424" w="848">
                    <a:moveTo>
                      <a:pt x="212" y="0"/>
                    </a:moveTo>
                    <a:lnTo>
                      <a:pt x="141" y="24"/>
                    </a:lnTo>
                    <a:lnTo>
                      <a:pt x="71" y="47"/>
                    </a:lnTo>
                    <a:lnTo>
                      <a:pt x="24" y="118"/>
                    </a:lnTo>
                    <a:lnTo>
                      <a:pt x="0" y="212"/>
                    </a:lnTo>
                    <a:lnTo>
                      <a:pt x="24" y="306"/>
                    </a:lnTo>
                    <a:lnTo>
                      <a:pt x="71" y="353"/>
                    </a:lnTo>
                    <a:lnTo>
                      <a:pt x="141" y="400"/>
                    </a:lnTo>
                    <a:lnTo>
                      <a:pt x="212" y="423"/>
                    </a:lnTo>
                    <a:lnTo>
                      <a:pt x="635" y="423"/>
                    </a:lnTo>
                    <a:lnTo>
                      <a:pt x="706" y="400"/>
                    </a:lnTo>
                    <a:lnTo>
                      <a:pt x="777" y="353"/>
                    </a:lnTo>
                    <a:lnTo>
                      <a:pt x="824" y="306"/>
                    </a:lnTo>
                    <a:lnTo>
                      <a:pt x="847" y="212"/>
                    </a:lnTo>
                    <a:lnTo>
                      <a:pt x="824" y="118"/>
                    </a:lnTo>
                    <a:lnTo>
                      <a:pt x="777" y="47"/>
                    </a:lnTo>
                    <a:lnTo>
                      <a:pt x="706" y="24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40"/>
              <p:cNvSpPr/>
              <p:nvPr/>
            </p:nvSpPr>
            <p:spPr>
              <a:xfrm>
                <a:off x="8388499" y="674431"/>
                <a:ext cx="40454" cy="20227"/>
              </a:xfrm>
              <a:custGeom>
                <a:rect b="b" l="l" r="r" t="t"/>
                <a:pathLst>
                  <a:path extrusionOk="0" h="424" w="848">
                    <a:moveTo>
                      <a:pt x="213" y="0"/>
                    </a:moveTo>
                    <a:lnTo>
                      <a:pt x="118" y="24"/>
                    </a:lnTo>
                    <a:lnTo>
                      <a:pt x="71" y="47"/>
                    </a:lnTo>
                    <a:lnTo>
                      <a:pt x="24" y="118"/>
                    </a:lnTo>
                    <a:lnTo>
                      <a:pt x="1" y="212"/>
                    </a:lnTo>
                    <a:lnTo>
                      <a:pt x="24" y="306"/>
                    </a:lnTo>
                    <a:lnTo>
                      <a:pt x="71" y="353"/>
                    </a:lnTo>
                    <a:lnTo>
                      <a:pt x="118" y="400"/>
                    </a:lnTo>
                    <a:lnTo>
                      <a:pt x="213" y="423"/>
                    </a:lnTo>
                    <a:lnTo>
                      <a:pt x="636" y="423"/>
                    </a:lnTo>
                    <a:lnTo>
                      <a:pt x="707" y="400"/>
                    </a:lnTo>
                    <a:lnTo>
                      <a:pt x="777" y="353"/>
                    </a:lnTo>
                    <a:lnTo>
                      <a:pt x="824" y="306"/>
                    </a:lnTo>
                    <a:lnTo>
                      <a:pt x="848" y="212"/>
                    </a:lnTo>
                    <a:lnTo>
                      <a:pt x="824" y="118"/>
                    </a:lnTo>
                    <a:lnTo>
                      <a:pt x="777" y="47"/>
                    </a:lnTo>
                    <a:lnTo>
                      <a:pt x="707" y="24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40"/>
              <p:cNvSpPr/>
              <p:nvPr/>
            </p:nvSpPr>
            <p:spPr>
              <a:xfrm>
                <a:off x="8443501" y="710304"/>
                <a:ext cx="21372" cy="39357"/>
              </a:xfrm>
              <a:custGeom>
                <a:rect b="b" l="l" r="r" t="t"/>
                <a:pathLst>
                  <a:path extrusionOk="0" h="825" w="448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8"/>
                    </a:lnTo>
                    <a:lnTo>
                      <a:pt x="0" y="213"/>
                    </a:lnTo>
                    <a:lnTo>
                      <a:pt x="0" y="612"/>
                    </a:lnTo>
                    <a:lnTo>
                      <a:pt x="24" y="707"/>
                    </a:lnTo>
                    <a:lnTo>
                      <a:pt x="71" y="777"/>
                    </a:lnTo>
                    <a:lnTo>
                      <a:pt x="142" y="824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07"/>
                    </a:lnTo>
                    <a:lnTo>
                      <a:pt x="447" y="612"/>
                    </a:lnTo>
                    <a:lnTo>
                      <a:pt x="447" y="213"/>
                    </a:lnTo>
                    <a:lnTo>
                      <a:pt x="424" y="118"/>
                    </a:lnTo>
                    <a:lnTo>
                      <a:pt x="377" y="48"/>
                    </a:lnTo>
                    <a:lnTo>
                      <a:pt x="30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40"/>
              <p:cNvSpPr/>
              <p:nvPr/>
            </p:nvSpPr>
            <p:spPr>
              <a:xfrm>
                <a:off x="8443501" y="618285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12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36"/>
                    </a:lnTo>
                    <a:lnTo>
                      <a:pt x="0" y="636"/>
                    </a:lnTo>
                    <a:lnTo>
                      <a:pt x="24" y="730"/>
                    </a:lnTo>
                    <a:lnTo>
                      <a:pt x="71" y="801"/>
                    </a:lnTo>
                    <a:lnTo>
                      <a:pt x="142" y="848"/>
                    </a:lnTo>
                    <a:lnTo>
                      <a:pt x="306" y="848"/>
                    </a:lnTo>
                    <a:lnTo>
                      <a:pt x="377" y="801"/>
                    </a:lnTo>
                    <a:lnTo>
                      <a:pt x="424" y="730"/>
                    </a:lnTo>
                    <a:lnTo>
                      <a:pt x="447" y="636"/>
                    </a:lnTo>
                    <a:lnTo>
                      <a:pt x="447" y="236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40"/>
              <p:cNvSpPr/>
              <p:nvPr/>
            </p:nvSpPr>
            <p:spPr>
              <a:xfrm>
                <a:off x="8469308" y="699094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212" y="1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1" y="142"/>
                    </a:lnTo>
                    <a:lnTo>
                      <a:pt x="1" y="212"/>
                    </a:lnTo>
                    <a:lnTo>
                      <a:pt x="1" y="306"/>
                    </a:lnTo>
                    <a:lnTo>
                      <a:pt x="48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495" y="730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06" y="518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3" y="71"/>
                    </a:lnTo>
                    <a:lnTo>
                      <a:pt x="283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40"/>
              <p:cNvSpPr/>
              <p:nvPr/>
            </p:nvSpPr>
            <p:spPr>
              <a:xfrm>
                <a:off x="8404241" y="635124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518" y="730"/>
                    </a:lnTo>
                    <a:lnTo>
                      <a:pt x="588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29" y="495"/>
                    </a:lnTo>
                    <a:lnTo>
                      <a:pt x="706" y="424"/>
                    </a:lnTo>
                    <a:lnTo>
                      <a:pt x="659" y="354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40"/>
              <p:cNvSpPr/>
              <p:nvPr/>
            </p:nvSpPr>
            <p:spPr>
              <a:xfrm>
                <a:off x="8404241" y="699094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518" y="1"/>
                    </a:moveTo>
                    <a:lnTo>
                      <a:pt x="424" y="24"/>
                    </a:lnTo>
                    <a:lnTo>
                      <a:pt x="353" y="71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0" y="518"/>
                    </a:lnTo>
                    <a:lnTo>
                      <a:pt x="24" y="589"/>
                    </a:lnTo>
                    <a:lnTo>
                      <a:pt x="71" y="659"/>
                    </a:lnTo>
                    <a:lnTo>
                      <a:pt x="141" y="706"/>
                    </a:lnTo>
                    <a:lnTo>
                      <a:pt x="212" y="730"/>
                    </a:lnTo>
                    <a:lnTo>
                      <a:pt x="306" y="706"/>
                    </a:lnTo>
                    <a:lnTo>
                      <a:pt x="377" y="659"/>
                    </a:lnTo>
                    <a:lnTo>
                      <a:pt x="659" y="377"/>
                    </a:lnTo>
                    <a:lnTo>
                      <a:pt x="706" y="306"/>
                    </a:lnTo>
                    <a:lnTo>
                      <a:pt x="729" y="212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8" y="24"/>
                    </a:lnTo>
                    <a:lnTo>
                      <a:pt x="518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40"/>
              <p:cNvSpPr/>
              <p:nvPr/>
            </p:nvSpPr>
            <p:spPr>
              <a:xfrm>
                <a:off x="8469308" y="635124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495" y="1"/>
                    </a:moveTo>
                    <a:lnTo>
                      <a:pt x="424" y="24"/>
                    </a:lnTo>
                    <a:lnTo>
                      <a:pt x="353" y="71"/>
                    </a:lnTo>
                    <a:lnTo>
                      <a:pt x="48" y="354"/>
                    </a:lnTo>
                    <a:lnTo>
                      <a:pt x="1" y="424"/>
                    </a:lnTo>
                    <a:lnTo>
                      <a:pt x="1" y="495"/>
                    </a:lnTo>
                    <a:lnTo>
                      <a:pt x="1" y="589"/>
                    </a:lnTo>
                    <a:lnTo>
                      <a:pt x="48" y="659"/>
                    </a:lnTo>
                    <a:lnTo>
                      <a:pt x="118" y="706"/>
                    </a:lnTo>
                    <a:lnTo>
                      <a:pt x="212" y="730"/>
                    </a:lnTo>
                    <a:lnTo>
                      <a:pt x="283" y="706"/>
                    </a:lnTo>
                    <a:lnTo>
                      <a:pt x="353" y="659"/>
                    </a:lnTo>
                    <a:lnTo>
                      <a:pt x="659" y="377"/>
                    </a:lnTo>
                    <a:lnTo>
                      <a:pt x="706" y="283"/>
                    </a:lnTo>
                    <a:lnTo>
                      <a:pt x="706" y="212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49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40"/>
              <p:cNvSpPr/>
              <p:nvPr/>
            </p:nvSpPr>
            <p:spPr>
              <a:xfrm>
                <a:off x="6426948" y="2007540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2"/>
                    </a:lnTo>
                    <a:lnTo>
                      <a:pt x="24" y="142"/>
                    </a:lnTo>
                    <a:lnTo>
                      <a:pt x="0" y="236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1" y="424"/>
                    </a:lnTo>
                    <a:lnTo>
                      <a:pt x="212" y="448"/>
                    </a:lnTo>
                    <a:lnTo>
                      <a:pt x="635" y="448"/>
                    </a:lnTo>
                    <a:lnTo>
                      <a:pt x="730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7" y="236"/>
                    </a:lnTo>
                    <a:lnTo>
                      <a:pt x="824" y="142"/>
                    </a:lnTo>
                    <a:lnTo>
                      <a:pt x="777" y="72"/>
                    </a:lnTo>
                    <a:lnTo>
                      <a:pt x="730" y="24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40"/>
              <p:cNvSpPr/>
              <p:nvPr/>
            </p:nvSpPr>
            <p:spPr>
              <a:xfrm>
                <a:off x="6336026" y="2007540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3" y="1"/>
                    </a:moveTo>
                    <a:lnTo>
                      <a:pt x="142" y="24"/>
                    </a:lnTo>
                    <a:lnTo>
                      <a:pt x="71" y="72"/>
                    </a:lnTo>
                    <a:lnTo>
                      <a:pt x="24" y="142"/>
                    </a:lnTo>
                    <a:lnTo>
                      <a:pt x="1" y="236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2" y="424"/>
                    </a:lnTo>
                    <a:lnTo>
                      <a:pt x="213" y="448"/>
                    </a:lnTo>
                    <a:lnTo>
                      <a:pt x="636" y="448"/>
                    </a:lnTo>
                    <a:lnTo>
                      <a:pt x="707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8" y="236"/>
                    </a:lnTo>
                    <a:lnTo>
                      <a:pt x="824" y="142"/>
                    </a:lnTo>
                    <a:lnTo>
                      <a:pt x="777" y="72"/>
                    </a:lnTo>
                    <a:lnTo>
                      <a:pt x="707" y="24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40"/>
              <p:cNvSpPr/>
              <p:nvPr/>
            </p:nvSpPr>
            <p:spPr>
              <a:xfrm>
                <a:off x="6391028" y="2043460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36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1" y="636"/>
                    </a:lnTo>
                    <a:lnTo>
                      <a:pt x="24" y="730"/>
                    </a:lnTo>
                    <a:lnTo>
                      <a:pt x="71" y="777"/>
                    </a:lnTo>
                    <a:lnTo>
                      <a:pt x="142" y="824"/>
                    </a:lnTo>
                    <a:lnTo>
                      <a:pt x="236" y="848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30"/>
                    </a:lnTo>
                    <a:lnTo>
                      <a:pt x="447" y="636"/>
                    </a:lnTo>
                    <a:lnTo>
                      <a:pt x="447" y="212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40"/>
              <p:cNvSpPr/>
              <p:nvPr/>
            </p:nvSpPr>
            <p:spPr>
              <a:xfrm>
                <a:off x="6391028" y="1952586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36" y="0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1"/>
                    </a:lnTo>
                    <a:lnTo>
                      <a:pt x="1" y="212"/>
                    </a:lnTo>
                    <a:lnTo>
                      <a:pt x="1" y="635"/>
                    </a:lnTo>
                    <a:lnTo>
                      <a:pt x="24" y="706"/>
                    </a:lnTo>
                    <a:lnTo>
                      <a:pt x="71" y="777"/>
                    </a:lnTo>
                    <a:lnTo>
                      <a:pt x="142" y="824"/>
                    </a:lnTo>
                    <a:lnTo>
                      <a:pt x="236" y="847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06"/>
                    </a:lnTo>
                    <a:lnTo>
                      <a:pt x="447" y="635"/>
                    </a:lnTo>
                    <a:lnTo>
                      <a:pt x="447" y="212"/>
                    </a:lnTo>
                    <a:lnTo>
                      <a:pt x="424" y="141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40"/>
              <p:cNvSpPr/>
              <p:nvPr/>
            </p:nvSpPr>
            <p:spPr>
              <a:xfrm>
                <a:off x="6416835" y="2033395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212" y="0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1"/>
                    </a:lnTo>
                    <a:lnTo>
                      <a:pt x="1" y="212"/>
                    </a:lnTo>
                    <a:lnTo>
                      <a:pt x="24" y="306"/>
                    </a:lnTo>
                    <a:lnTo>
                      <a:pt x="71" y="376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518" y="729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8"/>
                    </a:lnTo>
                    <a:lnTo>
                      <a:pt x="730" y="518"/>
                    </a:lnTo>
                    <a:lnTo>
                      <a:pt x="706" y="423"/>
                    </a:lnTo>
                    <a:lnTo>
                      <a:pt x="659" y="353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40"/>
              <p:cNvSpPr/>
              <p:nvPr/>
            </p:nvSpPr>
            <p:spPr>
              <a:xfrm>
                <a:off x="6352865" y="1969425"/>
                <a:ext cx="33727" cy="33680"/>
              </a:xfrm>
              <a:custGeom>
                <a:rect b="b" l="l" r="r" t="t"/>
                <a:pathLst>
                  <a:path extrusionOk="0" h="706" w="707">
                    <a:moveTo>
                      <a:pt x="118" y="0"/>
                    </a:moveTo>
                    <a:lnTo>
                      <a:pt x="48" y="47"/>
                    </a:lnTo>
                    <a:lnTo>
                      <a:pt x="1" y="118"/>
                    </a:lnTo>
                    <a:lnTo>
                      <a:pt x="1" y="212"/>
                    </a:lnTo>
                    <a:lnTo>
                      <a:pt x="1" y="282"/>
                    </a:lnTo>
                    <a:lnTo>
                      <a:pt x="48" y="353"/>
                    </a:lnTo>
                    <a:lnTo>
                      <a:pt x="354" y="659"/>
                    </a:lnTo>
                    <a:lnTo>
                      <a:pt x="424" y="706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8"/>
                    </a:lnTo>
                    <a:lnTo>
                      <a:pt x="706" y="494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4" y="47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6352865" y="2033395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495" y="0"/>
                    </a:moveTo>
                    <a:lnTo>
                      <a:pt x="424" y="24"/>
                    </a:lnTo>
                    <a:lnTo>
                      <a:pt x="354" y="71"/>
                    </a:lnTo>
                    <a:lnTo>
                      <a:pt x="48" y="353"/>
                    </a:lnTo>
                    <a:lnTo>
                      <a:pt x="1" y="423"/>
                    </a:lnTo>
                    <a:lnTo>
                      <a:pt x="1" y="518"/>
                    </a:lnTo>
                    <a:lnTo>
                      <a:pt x="1" y="588"/>
                    </a:lnTo>
                    <a:lnTo>
                      <a:pt x="48" y="659"/>
                    </a:lnTo>
                    <a:lnTo>
                      <a:pt x="118" y="706"/>
                    </a:lnTo>
                    <a:lnTo>
                      <a:pt x="212" y="729"/>
                    </a:lnTo>
                    <a:lnTo>
                      <a:pt x="283" y="706"/>
                    </a:lnTo>
                    <a:lnTo>
                      <a:pt x="354" y="659"/>
                    </a:lnTo>
                    <a:lnTo>
                      <a:pt x="659" y="376"/>
                    </a:lnTo>
                    <a:lnTo>
                      <a:pt x="706" y="306"/>
                    </a:lnTo>
                    <a:lnTo>
                      <a:pt x="706" y="212"/>
                    </a:lnTo>
                    <a:lnTo>
                      <a:pt x="706" y="141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40"/>
              <p:cNvSpPr/>
              <p:nvPr/>
            </p:nvSpPr>
            <p:spPr>
              <a:xfrm>
                <a:off x="6416835" y="1969425"/>
                <a:ext cx="34825" cy="33680"/>
              </a:xfrm>
              <a:custGeom>
                <a:rect b="b" l="l" r="r" t="t"/>
                <a:pathLst>
                  <a:path extrusionOk="0" h="706" w="730">
                    <a:moveTo>
                      <a:pt x="424" y="0"/>
                    </a:moveTo>
                    <a:lnTo>
                      <a:pt x="353" y="47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1" y="494"/>
                    </a:lnTo>
                    <a:lnTo>
                      <a:pt x="24" y="588"/>
                    </a:lnTo>
                    <a:lnTo>
                      <a:pt x="71" y="659"/>
                    </a:lnTo>
                    <a:lnTo>
                      <a:pt x="142" y="706"/>
                    </a:lnTo>
                    <a:lnTo>
                      <a:pt x="306" y="706"/>
                    </a:lnTo>
                    <a:lnTo>
                      <a:pt x="377" y="659"/>
                    </a:lnTo>
                    <a:lnTo>
                      <a:pt x="659" y="353"/>
                    </a:lnTo>
                    <a:lnTo>
                      <a:pt x="706" y="282"/>
                    </a:lnTo>
                    <a:lnTo>
                      <a:pt x="730" y="212"/>
                    </a:lnTo>
                    <a:lnTo>
                      <a:pt x="706" y="118"/>
                    </a:lnTo>
                    <a:lnTo>
                      <a:pt x="659" y="47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40"/>
              <p:cNvSpPr/>
              <p:nvPr/>
            </p:nvSpPr>
            <p:spPr>
              <a:xfrm>
                <a:off x="8010357" y="2841341"/>
                <a:ext cx="40406" cy="20227"/>
              </a:xfrm>
              <a:custGeom>
                <a:rect b="b" l="l" r="r" t="t"/>
                <a:pathLst>
                  <a:path extrusionOk="0" h="424" w="847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24" y="306"/>
                    </a:lnTo>
                    <a:lnTo>
                      <a:pt x="71" y="377"/>
                    </a:lnTo>
                    <a:lnTo>
                      <a:pt x="141" y="424"/>
                    </a:lnTo>
                    <a:lnTo>
                      <a:pt x="729" y="424"/>
                    </a:lnTo>
                    <a:lnTo>
                      <a:pt x="776" y="377"/>
                    </a:lnTo>
                    <a:lnTo>
                      <a:pt x="823" y="306"/>
                    </a:lnTo>
                    <a:lnTo>
                      <a:pt x="847" y="212"/>
                    </a:lnTo>
                    <a:lnTo>
                      <a:pt x="823" y="142"/>
                    </a:lnTo>
                    <a:lnTo>
                      <a:pt x="776" y="71"/>
                    </a:lnTo>
                    <a:lnTo>
                      <a:pt x="729" y="24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7919435" y="2841341"/>
                <a:ext cx="40454" cy="20227"/>
              </a:xfrm>
              <a:custGeom>
                <a:rect b="b" l="l" r="r" t="t"/>
                <a:pathLst>
                  <a:path extrusionOk="0" h="424" w="848">
                    <a:moveTo>
                      <a:pt x="212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24" y="306"/>
                    </a:lnTo>
                    <a:lnTo>
                      <a:pt x="71" y="377"/>
                    </a:lnTo>
                    <a:lnTo>
                      <a:pt x="142" y="424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6"/>
                    </a:lnTo>
                    <a:lnTo>
                      <a:pt x="848" y="212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40"/>
              <p:cNvSpPr/>
              <p:nvPr/>
            </p:nvSpPr>
            <p:spPr>
              <a:xfrm>
                <a:off x="7975533" y="2877262"/>
                <a:ext cx="20275" cy="40454"/>
              </a:xfrm>
              <a:custGeom>
                <a:rect b="b" l="l" r="r" t="t"/>
                <a:pathLst>
                  <a:path extrusionOk="0" h="848" w="425">
                    <a:moveTo>
                      <a:pt x="213" y="0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1" y="141"/>
                    </a:lnTo>
                    <a:lnTo>
                      <a:pt x="1" y="212"/>
                    </a:lnTo>
                    <a:lnTo>
                      <a:pt x="1" y="635"/>
                    </a:lnTo>
                    <a:lnTo>
                      <a:pt x="1" y="706"/>
                    </a:lnTo>
                    <a:lnTo>
                      <a:pt x="48" y="777"/>
                    </a:lnTo>
                    <a:lnTo>
                      <a:pt x="118" y="824"/>
                    </a:lnTo>
                    <a:lnTo>
                      <a:pt x="213" y="847"/>
                    </a:lnTo>
                    <a:lnTo>
                      <a:pt x="283" y="824"/>
                    </a:lnTo>
                    <a:lnTo>
                      <a:pt x="354" y="777"/>
                    </a:lnTo>
                    <a:lnTo>
                      <a:pt x="401" y="706"/>
                    </a:lnTo>
                    <a:lnTo>
                      <a:pt x="424" y="635"/>
                    </a:lnTo>
                    <a:lnTo>
                      <a:pt x="424" y="212"/>
                    </a:lnTo>
                    <a:lnTo>
                      <a:pt x="401" y="141"/>
                    </a:lnTo>
                    <a:lnTo>
                      <a:pt x="354" y="71"/>
                    </a:lnTo>
                    <a:lnTo>
                      <a:pt x="283" y="24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40"/>
              <p:cNvSpPr/>
              <p:nvPr/>
            </p:nvSpPr>
            <p:spPr>
              <a:xfrm>
                <a:off x="7975533" y="2786340"/>
                <a:ext cx="20275" cy="40454"/>
              </a:xfrm>
              <a:custGeom>
                <a:rect b="b" l="l" r="r" t="t"/>
                <a:pathLst>
                  <a:path extrusionOk="0" h="848" w="425">
                    <a:moveTo>
                      <a:pt x="213" y="1"/>
                    </a:moveTo>
                    <a:lnTo>
                      <a:pt x="118" y="24"/>
                    </a:lnTo>
                    <a:lnTo>
                      <a:pt x="48" y="48"/>
                    </a:lnTo>
                    <a:lnTo>
                      <a:pt x="1" y="118"/>
                    </a:lnTo>
                    <a:lnTo>
                      <a:pt x="1" y="213"/>
                    </a:lnTo>
                    <a:lnTo>
                      <a:pt x="1" y="612"/>
                    </a:lnTo>
                    <a:lnTo>
                      <a:pt x="1" y="707"/>
                    </a:lnTo>
                    <a:lnTo>
                      <a:pt x="48" y="777"/>
                    </a:lnTo>
                    <a:lnTo>
                      <a:pt x="118" y="824"/>
                    </a:lnTo>
                    <a:lnTo>
                      <a:pt x="213" y="848"/>
                    </a:lnTo>
                    <a:lnTo>
                      <a:pt x="283" y="824"/>
                    </a:lnTo>
                    <a:lnTo>
                      <a:pt x="354" y="777"/>
                    </a:lnTo>
                    <a:lnTo>
                      <a:pt x="401" y="707"/>
                    </a:lnTo>
                    <a:lnTo>
                      <a:pt x="424" y="612"/>
                    </a:lnTo>
                    <a:lnTo>
                      <a:pt x="424" y="213"/>
                    </a:lnTo>
                    <a:lnTo>
                      <a:pt x="401" y="118"/>
                    </a:lnTo>
                    <a:lnTo>
                      <a:pt x="354" y="48"/>
                    </a:lnTo>
                    <a:lnTo>
                      <a:pt x="283" y="24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8000244" y="2867149"/>
                <a:ext cx="34825" cy="33727"/>
              </a:xfrm>
              <a:custGeom>
                <a:rect b="b" l="l" r="r" t="t"/>
                <a:pathLst>
                  <a:path extrusionOk="0" h="707" w="730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8"/>
                    </a:lnTo>
                    <a:lnTo>
                      <a:pt x="0" y="212"/>
                    </a:lnTo>
                    <a:lnTo>
                      <a:pt x="24" y="283"/>
                    </a:lnTo>
                    <a:lnTo>
                      <a:pt x="71" y="353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588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30" y="495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77" y="48"/>
                    </a:lnTo>
                    <a:lnTo>
                      <a:pt x="30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40"/>
              <p:cNvSpPr/>
              <p:nvPr/>
            </p:nvSpPr>
            <p:spPr>
              <a:xfrm>
                <a:off x="7936274" y="2802082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212" y="0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1" y="141"/>
                    </a:lnTo>
                    <a:lnTo>
                      <a:pt x="1" y="212"/>
                    </a:lnTo>
                    <a:lnTo>
                      <a:pt x="1" y="306"/>
                    </a:lnTo>
                    <a:lnTo>
                      <a:pt x="48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495" y="729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8"/>
                    </a:lnTo>
                    <a:lnTo>
                      <a:pt x="706" y="518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3" y="71"/>
                    </a:lnTo>
                    <a:lnTo>
                      <a:pt x="283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40"/>
              <p:cNvSpPr/>
              <p:nvPr/>
            </p:nvSpPr>
            <p:spPr>
              <a:xfrm>
                <a:off x="7936274" y="2867149"/>
                <a:ext cx="33727" cy="33727"/>
              </a:xfrm>
              <a:custGeom>
                <a:rect b="b" l="l" r="r" t="t"/>
                <a:pathLst>
                  <a:path extrusionOk="0" h="707" w="707">
                    <a:moveTo>
                      <a:pt x="424" y="1"/>
                    </a:moveTo>
                    <a:lnTo>
                      <a:pt x="353" y="48"/>
                    </a:lnTo>
                    <a:lnTo>
                      <a:pt x="48" y="353"/>
                    </a:lnTo>
                    <a:lnTo>
                      <a:pt x="1" y="424"/>
                    </a:lnTo>
                    <a:lnTo>
                      <a:pt x="1" y="495"/>
                    </a:lnTo>
                    <a:lnTo>
                      <a:pt x="1" y="589"/>
                    </a:lnTo>
                    <a:lnTo>
                      <a:pt x="48" y="659"/>
                    </a:lnTo>
                    <a:lnTo>
                      <a:pt x="118" y="706"/>
                    </a:lnTo>
                    <a:lnTo>
                      <a:pt x="283" y="706"/>
                    </a:lnTo>
                    <a:lnTo>
                      <a:pt x="353" y="659"/>
                    </a:lnTo>
                    <a:lnTo>
                      <a:pt x="659" y="353"/>
                    </a:lnTo>
                    <a:lnTo>
                      <a:pt x="706" y="283"/>
                    </a:lnTo>
                    <a:lnTo>
                      <a:pt x="706" y="212"/>
                    </a:lnTo>
                    <a:lnTo>
                      <a:pt x="706" y="118"/>
                    </a:lnTo>
                    <a:lnTo>
                      <a:pt x="659" y="48"/>
                    </a:lnTo>
                    <a:lnTo>
                      <a:pt x="589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40"/>
              <p:cNvSpPr/>
              <p:nvPr/>
            </p:nvSpPr>
            <p:spPr>
              <a:xfrm>
                <a:off x="8000244" y="2802082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518" y="0"/>
                    </a:moveTo>
                    <a:lnTo>
                      <a:pt x="424" y="24"/>
                    </a:lnTo>
                    <a:lnTo>
                      <a:pt x="353" y="71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0" y="518"/>
                    </a:lnTo>
                    <a:lnTo>
                      <a:pt x="24" y="588"/>
                    </a:lnTo>
                    <a:lnTo>
                      <a:pt x="71" y="659"/>
                    </a:lnTo>
                    <a:lnTo>
                      <a:pt x="142" y="706"/>
                    </a:lnTo>
                    <a:lnTo>
                      <a:pt x="212" y="729"/>
                    </a:lnTo>
                    <a:lnTo>
                      <a:pt x="306" y="706"/>
                    </a:lnTo>
                    <a:lnTo>
                      <a:pt x="377" y="659"/>
                    </a:lnTo>
                    <a:lnTo>
                      <a:pt x="659" y="377"/>
                    </a:lnTo>
                    <a:lnTo>
                      <a:pt x="706" y="306"/>
                    </a:lnTo>
                    <a:lnTo>
                      <a:pt x="730" y="212"/>
                    </a:lnTo>
                    <a:lnTo>
                      <a:pt x="706" y="141"/>
                    </a:lnTo>
                    <a:lnTo>
                      <a:pt x="659" y="71"/>
                    </a:lnTo>
                    <a:lnTo>
                      <a:pt x="588" y="24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6734395" y="805710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3" y="0"/>
                    </a:moveTo>
                    <a:lnTo>
                      <a:pt x="119" y="24"/>
                    </a:lnTo>
                    <a:lnTo>
                      <a:pt x="72" y="71"/>
                    </a:lnTo>
                    <a:lnTo>
                      <a:pt x="24" y="142"/>
                    </a:lnTo>
                    <a:lnTo>
                      <a:pt x="1" y="236"/>
                    </a:lnTo>
                    <a:lnTo>
                      <a:pt x="24" y="306"/>
                    </a:lnTo>
                    <a:lnTo>
                      <a:pt x="72" y="377"/>
                    </a:lnTo>
                    <a:lnTo>
                      <a:pt x="119" y="424"/>
                    </a:lnTo>
                    <a:lnTo>
                      <a:pt x="213" y="447"/>
                    </a:lnTo>
                    <a:lnTo>
                      <a:pt x="636" y="447"/>
                    </a:lnTo>
                    <a:lnTo>
                      <a:pt x="707" y="424"/>
                    </a:lnTo>
                    <a:lnTo>
                      <a:pt x="777" y="377"/>
                    </a:lnTo>
                    <a:lnTo>
                      <a:pt x="824" y="306"/>
                    </a:lnTo>
                    <a:lnTo>
                      <a:pt x="848" y="236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7" y="24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40"/>
              <p:cNvSpPr/>
              <p:nvPr/>
            </p:nvSpPr>
            <p:spPr>
              <a:xfrm>
                <a:off x="6643520" y="805710"/>
                <a:ext cx="39309" cy="21372"/>
              </a:xfrm>
              <a:custGeom>
                <a:rect b="b" l="l" r="r" t="t"/>
                <a:pathLst>
                  <a:path extrusionOk="0" h="448" w="824">
                    <a:moveTo>
                      <a:pt x="212" y="0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0" y="142"/>
                    </a:lnTo>
                    <a:lnTo>
                      <a:pt x="0" y="236"/>
                    </a:lnTo>
                    <a:lnTo>
                      <a:pt x="0" y="306"/>
                    </a:lnTo>
                    <a:lnTo>
                      <a:pt x="48" y="377"/>
                    </a:lnTo>
                    <a:lnTo>
                      <a:pt x="118" y="424"/>
                    </a:lnTo>
                    <a:lnTo>
                      <a:pt x="212" y="447"/>
                    </a:lnTo>
                    <a:lnTo>
                      <a:pt x="612" y="447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6"/>
                    </a:lnTo>
                    <a:lnTo>
                      <a:pt x="824" y="236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40"/>
              <p:cNvSpPr/>
              <p:nvPr/>
            </p:nvSpPr>
            <p:spPr>
              <a:xfrm>
                <a:off x="6698522" y="841630"/>
                <a:ext cx="20227" cy="40454"/>
              </a:xfrm>
              <a:custGeom>
                <a:rect b="b" l="l" r="r" t="t"/>
                <a:pathLst>
                  <a:path extrusionOk="0" h="848" w="424">
                    <a:moveTo>
                      <a:pt x="212" y="0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1"/>
                    </a:lnTo>
                    <a:lnTo>
                      <a:pt x="0" y="212"/>
                    </a:lnTo>
                    <a:lnTo>
                      <a:pt x="0" y="635"/>
                    </a:lnTo>
                    <a:lnTo>
                      <a:pt x="24" y="729"/>
                    </a:lnTo>
                    <a:lnTo>
                      <a:pt x="71" y="776"/>
                    </a:lnTo>
                    <a:lnTo>
                      <a:pt x="141" y="824"/>
                    </a:lnTo>
                    <a:lnTo>
                      <a:pt x="212" y="847"/>
                    </a:lnTo>
                    <a:lnTo>
                      <a:pt x="306" y="824"/>
                    </a:lnTo>
                    <a:lnTo>
                      <a:pt x="377" y="776"/>
                    </a:lnTo>
                    <a:lnTo>
                      <a:pt x="424" y="729"/>
                    </a:lnTo>
                    <a:lnTo>
                      <a:pt x="424" y="635"/>
                    </a:lnTo>
                    <a:lnTo>
                      <a:pt x="424" y="212"/>
                    </a:lnTo>
                    <a:lnTo>
                      <a:pt x="424" y="141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40"/>
              <p:cNvSpPr/>
              <p:nvPr/>
            </p:nvSpPr>
            <p:spPr>
              <a:xfrm>
                <a:off x="6698522" y="750709"/>
                <a:ext cx="20227" cy="40454"/>
              </a:xfrm>
              <a:custGeom>
                <a:rect b="b" l="l" r="r" t="t"/>
                <a:pathLst>
                  <a:path extrusionOk="0" h="848" w="424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0" y="636"/>
                    </a:lnTo>
                    <a:lnTo>
                      <a:pt x="24" y="706"/>
                    </a:lnTo>
                    <a:lnTo>
                      <a:pt x="71" y="777"/>
                    </a:lnTo>
                    <a:lnTo>
                      <a:pt x="141" y="824"/>
                    </a:lnTo>
                    <a:lnTo>
                      <a:pt x="212" y="848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06"/>
                    </a:lnTo>
                    <a:lnTo>
                      <a:pt x="424" y="636"/>
                    </a:lnTo>
                    <a:lnTo>
                      <a:pt x="424" y="212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40"/>
              <p:cNvSpPr/>
              <p:nvPr/>
            </p:nvSpPr>
            <p:spPr>
              <a:xfrm>
                <a:off x="6724329" y="831517"/>
                <a:ext cx="33680" cy="34825"/>
              </a:xfrm>
              <a:custGeom>
                <a:rect b="b" l="l" r="r" t="t"/>
                <a:pathLst>
                  <a:path extrusionOk="0" h="730" w="706">
                    <a:moveTo>
                      <a:pt x="212" y="0"/>
                    </a:moveTo>
                    <a:lnTo>
                      <a:pt x="118" y="24"/>
                    </a:lnTo>
                    <a:lnTo>
                      <a:pt x="47" y="71"/>
                    </a:lnTo>
                    <a:lnTo>
                      <a:pt x="0" y="142"/>
                    </a:lnTo>
                    <a:lnTo>
                      <a:pt x="0" y="212"/>
                    </a:lnTo>
                    <a:lnTo>
                      <a:pt x="0" y="306"/>
                    </a:lnTo>
                    <a:lnTo>
                      <a:pt x="47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494" y="730"/>
                    </a:lnTo>
                    <a:lnTo>
                      <a:pt x="588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06" y="518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3" y="71"/>
                    </a:lnTo>
                    <a:lnTo>
                      <a:pt x="283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8" name="Google Shape;1128;p40"/>
              <p:cNvSpPr/>
              <p:nvPr/>
            </p:nvSpPr>
            <p:spPr>
              <a:xfrm>
                <a:off x="6659214" y="767548"/>
                <a:ext cx="34872" cy="33727"/>
              </a:xfrm>
              <a:custGeom>
                <a:rect b="b" l="l" r="r" t="t"/>
                <a:pathLst>
                  <a:path extrusionOk="0" h="707" w="731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8"/>
                    </a:lnTo>
                    <a:lnTo>
                      <a:pt x="1" y="212"/>
                    </a:lnTo>
                    <a:lnTo>
                      <a:pt x="24" y="283"/>
                    </a:lnTo>
                    <a:lnTo>
                      <a:pt x="71" y="353"/>
                    </a:lnTo>
                    <a:lnTo>
                      <a:pt x="354" y="659"/>
                    </a:lnTo>
                    <a:lnTo>
                      <a:pt x="424" y="706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7" y="589"/>
                    </a:lnTo>
                    <a:lnTo>
                      <a:pt x="730" y="495"/>
                    </a:lnTo>
                    <a:lnTo>
                      <a:pt x="707" y="424"/>
                    </a:lnTo>
                    <a:lnTo>
                      <a:pt x="659" y="353"/>
                    </a:lnTo>
                    <a:lnTo>
                      <a:pt x="377" y="4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40"/>
              <p:cNvSpPr/>
              <p:nvPr/>
            </p:nvSpPr>
            <p:spPr>
              <a:xfrm>
                <a:off x="6659214" y="831517"/>
                <a:ext cx="34872" cy="34825"/>
              </a:xfrm>
              <a:custGeom>
                <a:rect b="b" l="l" r="r" t="t"/>
                <a:pathLst>
                  <a:path extrusionOk="0" h="730" w="731">
                    <a:moveTo>
                      <a:pt x="518" y="0"/>
                    </a:moveTo>
                    <a:lnTo>
                      <a:pt x="424" y="24"/>
                    </a:lnTo>
                    <a:lnTo>
                      <a:pt x="354" y="71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1" y="518"/>
                    </a:lnTo>
                    <a:lnTo>
                      <a:pt x="24" y="589"/>
                    </a:lnTo>
                    <a:lnTo>
                      <a:pt x="71" y="659"/>
                    </a:lnTo>
                    <a:lnTo>
                      <a:pt x="142" y="706"/>
                    </a:lnTo>
                    <a:lnTo>
                      <a:pt x="213" y="730"/>
                    </a:lnTo>
                    <a:lnTo>
                      <a:pt x="307" y="706"/>
                    </a:lnTo>
                    <a:lnTo>
                      <a:pt x="377" y="659"/>
                    </a:lnTo>
                    <a:lnTo>
                      <a:pt x="659" y="377"/>
                    </a:lnTo>
                    <a:lnTo>
                      <a:pt x="707" y="306"/>
                    </a:lnTo>
                    <a:lnTo>
                      <a:pt x="730" y="212"/>
                    </a:lnTo>
                    <a:lnTo>
                      <a:pt x="707" y="142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40"/>
              <p:cNvSpPr/>
              <p:nvPr/>
            </p:nvSpPr>
            <p:spPr>
              <a:xfrm>
                <a:off x="6724329" y="767548"/>
                <a:ext cx="33680" cy="33727"/>
              </a:xfrm>
              <a:custGeom>
                <a:rect b="b" l="l" r="r" t="t"/>
                <a:pathLst>
                  <a:path extrusionOk="0" h="707" w="706">
                    <a:moveTo>
                      <a:pt x="424" y="1"/>
                    </a:moveTo>
                    <a:lnTo>
                      <a:pt x="353" y="48"/>
                    </a:lnTo>
                    <a:lnTo>
                      <a:pt x="47" y="353"/>
                    </a:lnTo>
                    <a:lnTo>
                      <a:pt x="0" y="424"/>
                    </a:lnTo>
                    <a:lnTo>
                      <a:pt x="0" y="495"/>
                    </a:lnTo>
                    <a:lnTo>
                      <a:pt x="0" y="589"/>
                    </a:lnTo>
                    <a:lnTo>
                      <a:pt x="47" y="659"/>
                    </a:lnTo>
                    <a:lnTo>
                      <a:pt x="118" y="706"/>
                    </a:lnTo>
                    <a:lnTo>
                      <a:pt x="283" y="706"/>
                    </a:lnTo>
                    <a:lnTo>
                      <a:pt x="353" y="659"/>
                    </a:lnTo>
                    <a:lnTo>
                      <a:pt x="659" y="353"/>
                    </a:lnTo>
                    <a:lnTo>
                      <a:pt x="706" y="283"/>
                    </a:lnTo>
                    <a:lnTo>
                      <a:pt x="706" y="212"/>
                    </a:lnTo>
                    <a:lnTo>
                      <a:pt x="706" y="118"/>
                    </a:lnTo>
                    <a:lnTo>
                      <a:pt x="659" y="48"/>
                    </a:lnTo>
                    <a:lnTo>
                      <a:pt x="588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40"/>
              <p:cNvSpPr/>
              <p:nvPr/>
            </p:nvSpPr>
            <p:spPr>
              <a:xfrm>
                <a:off x="8846353" y="1654061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2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2" y="424"/>
                    </a:lnTo>
                    <a:lnTo>
                      <a:pt x="212" y="448"/>
                    </a:lnTo>
                    <a:lnTo>
                      <a:pt x="636" y="448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8" y="212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40"/>
              <p:cNvSpPr/>
              <p:nvPr/>
            </p:nvSpPr>
            <p:spPr>
              <a:xfrm>
                <a:off x="8755479" y="1654061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1" y="424"/>
                    </a:lnTo>
                    <a:lnTo>
                      <a:pt x="212" y="448"/>
                    </a:lnTo>
                    <a:lnTo>
                      <a:pt x="635" y="448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7" y="212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40"/>
              <p:cNvSpPr/>
              <p:nvPr/>
            </p:nvSpPr>
            <p:spPr>
              <a:xfrm>
                <a:off x="8810433" y="1689981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13" y="1"/>
                    </a:moveTo>
                    <a:lnTo>
                      <a:pt x="142" y="24"/>
                    </a:lnTo>
                    <a:lnTo>
                      <a:pt x="72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1" y="636"/>
                    </a:lnTo>
                    <a:lnTo>
                      <a:pt x="24" y="706"/>
                    </a:lnTo>
                    <a:lnTo>
                      <a:pt x="72" y="777"/>
                    </a:lnTo>
                    <a:lnTo>
                      <a:pt x="142" y="824"/>
                    </a:lnTo>
                    <a:lnTo>
                      <a:pt x="213" y="847"/>
                    </a:lnTo>
                    <a:lnTo>
                      <a:pt x="307" y="824"/>
                    </a:lnTo>
                    <a:lnTo>
                      <a:pt x="377" y="777"/>
                    </a:lnTo>
                    <a:lnTo>
                      <a:pt x="424" y="706"/>
                    </a:lnTo>
                    <a:lnTo>
                      <a:pt x="448" y="636"/>
                    </a:lnTo>
                    <a:lnTo>
                      <a:pt x="448" y="212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7" y="24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40"/>
              <p:cNvSpPr/>
              <p:nvPr/>
            </p:nvSpPr>
            <p:spPr>
              <a:xfrm>
                <a:off x="8810433" y="1599107"/>
                <a:ext cx="21372" cy="40406"/>
              </a:xfrm>
              <a:custGeom>
                <a:rect b="b" l="l" r="r" t="t"/>
                <a:pathLst>
                  <a:path extrusionOk="0" h="847" w="448">
                    <a:moveTo>
                      <a:pt x="213" y="0"/>
                    </a:moveTo>
                    <a:lnTo>
                      <a:pt x="142" y="24"/>
                    </a:lnTo>
                    <a:lnTo>
                      <a:pt x="72" y="71"/>
                    </a:lnTo>
                    <a:lnTo>
                      <a:pt x="24" y="141"/>
                    </a:lnTo>
                    <a:lnTo>
                      <a:pt x="1" y="212"/>
                    </a:lnTo>
                    <a:lnTo>
                      <a:pt x="1" y="635"/>
                    </a:lnTo>
                    <a:lnTo>
                      <a:pt x="24" y="706"/>
                    </a:lnTo>
                    <a:lnTo>
                      <a:pt x="72" y="776"/>
                    </a:lnTo>
                    <a:lnTo>
                      <a:pt x="142" y="823"/>
                    </a:lnTo>
                    <a:lnTo>
                      <a:pt x="213" y="847"/>
                    </a:lnTo>
                    <a:lnTo>
                      <a:pt x="307" y="823"/>
                    </a:lnTo>
                    <a:lnTo>
                      <a:pt x="377" y="776"/>
                    </a:lnTo>
                    <a:lnTo>
                      <a:pt x="424" y="706"/>
                    </a:lnTo>
                    <a:lnTo>
                      <a:pt x="448" y="635"/>
                    </a:lnTo>
                    <a:lnTo>
                      <a:pt x="448" y="212"/>
                    </a:lnTo>
                    <a:lnTo>
                      <a:pt x="424" y="141"/>
                    </a:lnTo>
                    <a:lnTo>
                      <a:pt x="377" y="71"/>
                    </a:lnTo>
                    <a:lnTo>
                      <a:pt x="307" y="24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40"/>
              <p:cNvSpPr/>
              <p:nvPr/>
            </p:nvSpPr>
            <p:spPr>
              <a:xfrm>
                <a:off x="8836288" y="1679868"/>
                <a:ext cx="34825" cy="34872"/>
              </a:xfrm>
              <a:custGeom>
                <a:rect b="b" l="l" r="r" t="t"/>
                <a:pathLst>
                  <a:path extrusionOk="0" h="731" w="730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3"/>
                    </a:lnTo>
                    <a:lnTo>
                      <a:pt x="24" y="283"/>
                    </a:lnTo>
                    <a:lnTo>
                      <a:pt x="71" y="354"/>
                    </a:lnTo>
                    <a:lnTo>
                      <a:pt x="353" y="660"/>
                    </a:lnTo>
                    <a:lnTo>
                      <a:pt x="423" y="707"/>
                    </a:lnTo>
                    <a:lnTo>
                      <a:pt x="494" y="730"/>
                    </a:lnTo>
                    <a:lnTo>
                      <a:pt x="588" y="707"/>
                    </a:lnTo>
                    <a:lnTo>
                      <a:pt x="659" y="660"/>
                    </a:lnTo>
                    <a:lnTo>
                      <a:pt x="706" y="589"/>
                    </a:lnTo>
                    <a:lnTo>
                      <a:pt x="729" y="495"/>
                    </a:lnTo>
                    <a:lnTo>
                      <a:pt x="706" y="424"/>
                    </a:lnTo>
                    <a:lnTo>
                      <a:pt x="659" y="354"/>
                    </a:lnTo>
                    <a:lnTo>
                      <a:pt x="353" y="71"/>
                    </a:lnTo>
                    <a:lnTo>
                      <a:pt x="282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40"/>
              <p:cNvSpPr/>
              <p:nvPr/>
            </p:nvSpPr>
            <p:spPr>
              <a:xfrm>
                <a:off x="8771173" y="1615898"/>
                <a:ext cx="34825" cy="33727"/>
              </a:xfrm>
              <a:custGeom>
                <a:rect b="b" l="l" r="r" t="t"/>
                <a:pathLst>
                  <a:path extrusionOk="0" h="707" w="730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9"/>
                    </a:lnTo>
                    <a:lnTo>
                      <a:pt x="1" y="213"/>
                    </a:lnTo>
                    <a:lnTo>
                      <a:pt x="24" y="283"/>
                    </a:lnTo>
                    <a:lnTo>
                      <a:pt x="71" y="354"/>
                    </a:lnTo>
                    <a:lnTo>
                      <a:pt x="353" y="636"/>
                    </a:lnTo>
                    <a:lnTo>
                      <a:pt x="448" y="683"/>
                    </a:lnTo>
                    <a:lnTo>
                      <a:pt x="518" y="707"/>
                    </a:lnTo>
                    <a:lnTo>
                      <a:pt x="589" y="683"/>
                    </a:lnTo>
                    <a:lnTo>
                      <a:pt x="659" y="636"/>
                    </a:lnTo>
                    <a:lnTo>
                      <a:pt x="706" y="566"/>
                    </a:lnTo>
                    <a:lnTo>
                      <a:pt x="730" y="495"/>
                    </a:lnTo>
                    <a:lnTo>
                      <a:pt x="706" y="401"/>
                    </a:lnTo>
                    <a:lnTo>
                      <a:pt x="659" y="354"/>
                    </a:lnTo>
                    <a:lnTo>
                      <a:pt x="377" y="48"/>
                    </a:lnTo>
                    <a:lnTo>
                      <a:pt x="30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40"/>
              <p:cNvSpPr/>
              <p:nvPr/>
            </p:nvSpPr>
            <p:spPr>
              <a:xfrm>
                <a:off x="8771173" y="1679868"/>
                <a:ext cx="34825" cy="34872"/>
              </a:xfrm>
              <a:custGeom>
                <a:rect b="b" l="l" r="r" t="t"/>
                <a:pathLst>
                  <a:path extrusionOk="0" h="731" w="730">
                    <a:moveTo>
                      <a:pt x="518" y="1"/>
                    </a:moveTo>
                    <a:lnTo>
                      <a:pt x="448" y="24"/>
                    </a:lnTo>
                    <a:lnTo>
                      <a:pt x="353" y="71"/>
                    </a:lnTo>
                    <a:lnTo>
                      <a:pt x="71" y="354"/>
                    </a:lnTo>
                    <a:lnTo>
                      <a:pt x="24" y="424"/>
                    </a:lnTo>
                    <a:lnTo>
                      <a:pt x="1" y="495"/>
                    </a:lnTo>
                    <a:lnTo>
                      <a:pt x="24" y="589"/>
                    </a:lnTo>
                    <a:lnTo>
                      <a:pt x="71" y="660"/>
                    </a:lnTo>
                    <a:lnTo>
                      <a:pt x="142" y="707"/>
                    </a:lnTo>
                    <a:lnTo>
                      <a:pt x="236" y="730"/>
                    </a:lnTo>
                    <a:lnTo>
                      <a:pt x="306" y="707"/>
                    </a:lnTo>
                    <a:lnTo>
                      <a:pt x="377" y="660"/>
                    </a:lnTo>
                    <a:lnTo>
                      <a:pt x="659" y="354"/>
                    </a:lnTo>
                    <a:lnTo>
                      <a:pt x="706" y="307"/>
                    </a:lnTo>
                    <a:lnTo>
                      <a:pt x="730" y="213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518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40"/>
              <p:cNvSpPr/>
              <p:nvPr/>
            </p:nvSpPr>
            <p:spPr>
              <a:xfrm>
                <a:off x="8836288" y="1614801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494" y="0"/>
                    </a:moveTo>
                    <a:lnTo>
                      <a:pt x="423" y="24"/>
                    </a:lnTo>
                    <a:lnTo>
                      <a:pt x="353" y="71"/>
                    </a:lnTo>
                    <a:lnTo>
                      <a:pt x="71" y="377"/>
                    </a:lnTo>
                    <a:lnTo>
                      <a:pt x="24" y="447"/>
                    </a:lnTo>
                    <a:lnTo>
                      <a:pt x="0" y="518"/>
                    </a:lnTo>
                    <a:lnTo>
                      <a:pt x="24" y="589"/>
                    </a:lnTo>
                    <a:lnTo>
                      <a:pt x="71" y="659"/>
                    </a:lnTo>
                    <a:lnTo>
                      <a:pt x="141" y="706"/>
                    </a:lnTo>
                    <a:lnTo>
                      <a:pt x="212" y="730"/>
                    </a:lnTo>
                    <a:lnTo>
                      <a:pt x="282" y="706"/>
                    </a:lnTo>
                    <a:lnTo>
                      <a:pt x="353" y="659"/>
                    </a:lnTo>
                    <a:lnTo>
                      <a:pt x="659" y="377"/>
                    </a:lnTo>
                    <a:lnTo>
                      <a:pt x="706" y="306"/>
                    </a:lnTo>
                    <a:lnTo>
                      <a:pt x="729" y="236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8" y="24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40"/>
              <p:cNvSpPr/>
              <p:nvPr/>
            </p:nvSpPr>
            <p:spPr>
              <a:xfrm>
                <a:off x="8706106" y="801226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53" y="0"/>
                    </a:moveTo>
                    <a:lnTo>
                      <a:pt x="212" y="24"/>
                    </a:lnTo>
                    <a:lnTo>
                      <a:pt x="118" y="94"/>
                    </a:lnTo>
                    <a:lnTo>
                      <a:pt x="47" y="212"/>
                    </a:lnTo>
                    <a:lnTo>
                      <a:pt x="0" y="330"/>
                    </a:lnTo>
                    <a:lnTo>
                      <a:pt x="47" y="471"/>
                    </a:lnTo>
                    <a:lnTo>
                      <a:pt x="118" y="565"/>
                    </a:lnTo>
                    <a:lnTo>
                      <a:pt x="212" y="659"/>
                    </a:lnTo>
                    <a:lnTo>
                      <a:pt x="353" y="682"/>
                    </a:lnTo>
                    <a:lnTo>
                      <a:pt x="988" y="682"/>
                    </a:lnTo>
                    <a:lnTo>
                      <a:pt x="1129" y="659"/>
                    </a:lnTo>
                    <a:lnTo>
                      <a:pt x="1223" y="565"/>
                    </a:lnTo>
                    <a:lnTo>
                      <a:pt x="1294" y="471"/>
                    </a:lnTo>
                    <a:lnTo>
                      <a:pt x="1318" y="330"/>
                    </a:lnTo>
                    <a:lnTo>
                      <a:pt x="1294" y="212"/>
                    </a:lnTo>
                    <a:lnTo>
                      <a:pt x="1223" y="94"/>
                    </a:lnTo>
                    <a:lnTo>
                      <a:pt x="1129" y="24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40"/>
              <p:cNvSpPr/>
              <p:nvPr/>
            </p:nvSpPr>
            <p:spPr>
              <a:xfrm>
                <a:off x="8564714" y="801226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29" y="0"/>
                    </a:moveTo>
                    <a:lnTo>
                      <a:pt x="212" y="24"/>
                    </a:lnTo>
                    <a:lnTo>
                      <a:pt x="94" y="94"/>
                    </a:lnTo>
                    <a:lnTo>
                      <a:pt x="24" y="212"/>
                    </a:lnTo>
                    <a:lnTo>
                      <a:pt x="0" y="330"/>
                    </a:lnTo>
                    <a:lnTo>
                      <a:pt x="24" y="471"/>
                    </a:lnTo>
                    <a:lnTo>
                      <a:pt x="94" y="565"/>
                    </a:lnTo>
                    <a:lnTo>
                      <a:pt x="212" y="659"/>
                    </a:lnTo>
                    <a:lnTo>
                      <a:pt x="329" y="682"/>
                    </a:lnTo>
                    <a:lnTo>
                      <a:pt x="988" y="682"/>
                    </a:lnTo>
                    <a:lnTo>
                      <a:pt x="1106" y="659"/>
                    </a:lnTo>
                    <a:lnTo>
                      <a:pt x="1223" y="565"/>
                    </a:lnTo>
                    <a:lnTo>
                      <a:pt x="1294" y="471"/>
                    </a:lnTo>
                    <a:lnTo>
                      <a:pt x="1317" y="330"/>
                    </a:lnTo>
                    <a:lnTo>
                      <a:pt x="1294" y="212"/>
                    </a:lnTo>
                    <a:lnTo>
                      <a:pt x="1223" y="94"/>
                    </a:lnTo>
                    <a:lnTo>
                      <a:pt x="1106" y="24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40"/>
              <p:cNvSpPr/>
              <p:nvPr/>
            </p:nvSpPr>
            <p:spPr>
              <a:xfrm>
                <a:off x="8651104" y="857325"/>
                <a:ext cx="31485" cy="61778"/>
              </a:xfrm>
              <a:custGeom>
                <a:rect b="b" l="l" r="r" t="t"/>
                <a:pathLst>
                  <a:path extrusionOk="0" h="1295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95"/>
                    </a:lnTo>
                    <a:lnTo>
                      <a:pt x="24" y="189"/>
                    </a:lnTo>
                    <a:lnTo>
                      <a:pt x="0" y="330"/>
                    </a:lnTo>
                    <a:lnTo>
                      <a:pt x="0" y="965"/>
                    </a:lnTo>
                    <a:lnTo>
                      <a:pt x="24" y="1106"/>
                    </a:lnTo>
                    <a:lnTo>
                      <a:pt x="95" y="1200"/>
                    </a:lnTo>
                    <a:lnTo>
                      <a:pt x="212" y="1271"/>
                    </a:lnTo>
                    <a:lnTo>
                      <a:pt x="330" y="1294"/>
                    </a:lnTo>
                    <a:lnTo>
                      <a:pt x="471" y="1271"/>
                    </a:lnTo>
                    <a:lnTo>
                      <a:pt x="565" y="1200"/>
                    </a:lnTo>
                    <a:lnTo>
                      <a:pt x="636" y="1106"/>
                    </a:lnTo>
                    <a:lnTo>
                      <a:pt x="659" y="965"/>
                    </a:lnTo>
                    <a:lnTo>
                      <a:pt x="659" y="330"/>
                    </a:lnTo>
                    <a:lnTo>
                      <a:pt x="636" y="189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40"/>
              <p:cNvSpPr/>
              <p:nvPr/>
            </p:nvSpPr>
            <p:spPr>
              <a:xfrm>
                <a:off x="8651104" y="714788"/>
                <a:ext cx="31485" cy="62923"/>
              </a:xfrm>
              <a:custGeom>
                <a:rect b="b" l="l" r="r" t="t"/>
                <a:pathLst>
                  <a:path extrusionOk="0" h="1319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119"/>
                    </a:lnTo>
                    <a:lnTo>
                      <a:pt x="24" y="213"/>
                    </a:lnTo>
                    <a:lnTo>
                      <a:pt x="0" y="354"/>
                    </a:lnTo>
                    <a:lnTo>
                      <a:pt x="0" y="989"/>
                    </a:lnTo>
                    <a:lnTo>
                      <a:pt x="24" y="1107"/>
                    </a:lnTo>
                    <a:lnTo>
                      <a:pt x="95" y="1224"/>
                    </a:lnTo>
                    <a:lnTo>
                      <a:pt x="212" y="1295"/>
                    </a:lnTo>
                    <a:lnTo>
                      <a:pt x="330" y="1318"/>
                    </a:lnTo>
                    <a:lnTo>
                      <a:pt x="471" y="1295"/>
                    </a:lnTo>
                    <a:lnTo>
                      <a:pt x="565" y="1224"/>
                    </a:lnTo>
                    <a:lnTo>
                      <a:pt x="636" y="1107"/>
                    </a:lnTo>
                    <a:lnTo>
                      <a:pt x="659" y="989"/>
                    </a:lnTo>
                    <a:lnTo>
                      <a:pt x="659" y="354"/>
                    </a:lnTo>
                    <a:lnTo>
                      <a:pt x="636" y="213"/>
                    </a:lnTo>
                    <a:lnTo>
                      <a:pt x="565" y="119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40"/>
              <p:cNvSpPr/>
              <p:nvPr/>
            </p:nvSpPr>
            <p:spPr>
              <a:xfrm>
                <a:off x="8690364" y="840486"/>
                <a:ext cx="53954" cy="53907"/>
              </a:xfrm>
              <a:custGeom>
                <a:rect b="b" l="l" r="r" t="t"/>
                <a:pathLst>
                  <a:path extrusionOk="0" h="1130" w="1131">
                    <a:moveTo>
                      <a:pt x="330" y="1"/>
                    </a:moveTo>
                    <a:lnTo>
                      <a:pt x="213" y="24"/>
                    </a:lnTo>
                    <a:lnTo>
                      <a:pt x="95" y="95"/>
                    </a:lnTo>
                    <a:lnTo>
                      <a:pt x="24" y="212"/>
                    </a:lnTo>
                    <a:lnTo>
                      <a:pt x="1" y="330"/>
                    </a:lnTo>
                    <a:lnTo>
                      <a:pt x="24" y="471"/>
                    </a:lnTo>
                    <a:lnTo>
                      <a:pt x="95" y="589"/>
                    </a:lnTo>
                    <a:lnTo>
                      <a:pt x="542" y="1036"/>
                    </a:lnTo>
                    <a:lnTo>
                      <a:pt x="660" y="1106"/>
                    </a:lnTo>
                    <a:lnTo>
                      <a:pt x="777" y="1130"/>
                    </a:lnTo>
                    <a:lnTo>
                      <a:pt x="918" y="1106"/>
                    </a:lnTo>
                    <a:lnTo>
                      <a:pt x="1036" y="1036"/>
                    </a:lnTo>
                    <a:lnTo>
                      <a:pt x="1106" y="918"/>
                    </a:lnTo>
                    <a:lnTo>
                      <a:pt x="1130" y="800"/>
                    </a:lnTo>
                    <a:lnTo>
                      <a:pt x="1106" y="659"/>
                    </a:lnTo>
                    <a:lnTo>
                      <a:pt x="1036" y="565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40"/>
              <p:cNvSpPr/>
              <p:nvPr/>
            </p:nvSpPr>
            <p:spPr>
              <a:xfrm>
                <a:off x="8590522" y="740595"/>
                <a:ext cx="52762" cy="53954"/>
              </a:xfrm>
              <a:custGeom>
                <a:rect b="b" l="l" r="r" t="t"/>
                <a:pathLst>
                  <a:path extrusionOk="0" h="1131" w="1106">
                    <a:moveTo>
                      <a:pt x="330" y="1"/>
                    </a:moveTo>
                    <a:lnTo>
                      <a:pt x="188" y="25"/>
                    </a:lnTo>
                    <a:lnTo>
                      <a:pt x="94" y="95"/>
                    </a:lnTo>
                    <a:lnTo>
                      <a:pt x="24" y="213"/>
                    </a:lnTo>
                    <a:lnTo>
                      <a:pt x="0" y="330"/>
                    </a:lnTo>
                    <a:lnTo>
                      <a:pt x="24" y="471"/>
                    </a:lnTo>
                    <a:lnTo>
                      <a:pt x="94" y="566"/>
                    </a:lnTo>
                    <a:lnTo>
                      <a:pt x="541" y="1013"/>
                    </a:lnTo>
                    <a:lnTo>
                      <a:pt x="659" y="1107"/>
                    </a:lnTo>
                    <a:lnTo>
                      <a:pt x="776" y="1130"/>
                    </a:lnTo>
                    <a:lnTo>
                      <a:pt x="894" y="1107"/>
                    </a:lnTo>
                    <a:lnTo>
                      <a:pt x="1012" y="1013"/>
                    </a:lnTo>
                    <a:lnTo>
                      <a:pt x="1082" y="918"/>
                    </a:lnTo>
                    <a:lnTo>
                      <a:pt x="1106" y="777"/>
                    </a:lnTo>
                    <a:lnTo>
                      <a:pt x="1082" y="660"/>
                    </a:lnTo>
                    <a:lnTo>
                      <a:pt x="1012" y="542"/>
                    </a:lnTo>
                    <a:lnTo>
                      <a:pt x="565" y="95"/>
                    </a:lnTo>
                    <a:lnTo>
                      <a:pt x="447" y="25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40"/>
              <p:cNvSpPr/>
              <p:nvPr/>
            </p:nvSpPr>
            <p:spPr>
              <a:xfrm>
                <a:off x="8590522" y="840486"/>
                <a:ext cx="52762" cy="53907"/>
              </a:xfrm>
              <a:custGeom>
                <a:rect b="b" l="l" r="r" t="t"/>
                <a:pathLst>
                  <a:path extrusionOk="0" h="1130" w="1106">
                    <a:moveTo>
                      <a:pt x="776" y="1"/>
                    </a:moveTo>
                    <a:lnTo>
                      <a:pt x="659" y="24"/>
                    </a:lnTo>
                    <a:lnTo>
                      <a:pt x="541" y="95"/>
                    </a:lnTo>
                    <a:lnTo>
                      <a:pt x="94" y="565"/>
                    </a:lnTo>
                    <a:lnTo>
                      <a:pt x="24" y="659"/>
                    </a:lnTo>
                    <a:lnTo>
                      <a:pt x="0" y="800"/>
                    </a:lnTo>
                    <a:lnTo>
                      <a:pt x="24" y="918"/>
                    </a:lnTo>
                    <a:lnTo>
                      <a:pt x="94" y="1036"/>
                    </a:lnTo>
                    <a:lnTo>
                      <a:pt x="188" y="1106"/>
                    </a:lnTo>
                    <a:lnTo>
                      <a:pt x="330" y="1130"/>
                    </a:lnTo>
                    <a:lnTo>
                      <a:pt x="447" y="1106"/>
                    </a:lnTo>
                    <a:lnTo>
                      <a:pt x="565" y="1036"/>
                    </a:lnTo>
                    <a:lnTo>
                      <a:pt x="1012" y="589"/>
                    </a:lnTo>
                    <a:lnTo>
                      <a:pt x="1082" y="471"/>
                    </a:lnTo>
                    <a:lnTo>
                      <a:pt x="1106" y="330"/>
                    </a:lnTo>
                    <a:lnTo>
                      <a:pt x="1082" y="212"/>
                    </a:lnTo>
                    <a:lnTo>
                      <a:pt x="1012" y="95"/>
                    </a:lnTo>
                    <a:lnTo>
                      <a:pt x="894" y="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40"/>
              <p:cNvSpPr/>
              <p:nvPr/>
            </p:nvSpPr>
            <p:spPr>
              <a:xfrm>
                <a:off x="8690364" y="740595"/>
                <a:ext cx="53954" cy="53954"/>
              </a:xfrm>
              <a:custGeom>
                <a:rect b="b" l="l" r="r" t="t"/>
                <a:pathLst>
                  <a:path extrusionOk="0" h="1131" w="1131">
                    <a:moveTo>
                      <a:pt x="777" y="1"/>
                    </a:moveTo>
                    <a:lnTo>
                      <a:pt x="660" y="25"/>
                    </a:lnTo>
                    <a:lnTo>
                      <a:pt x="542" y="95"/>
                    </a:lnTo>
                    <a:lnTo>
                      <a:pt x="95" y="542"/>
                    </a:lnTo>
                    <a:lnTo>
                      <a:pt x="24" y="660"/>
                    </a:lnTo>
                    <a:lnTo>
                      <a:pt x="1" y="777"/>
                    </a:lnTo>
                    <a:lnTo>
                      <a:pt x="24" y="918"/>
                    </a:lnTo>
                    <a:lnTo>
                      <a:pt x="95" y="1013"/>
                    </a:lnTo>
                    <a:lnTo>
                      <a:pt x="213" y="1107"/>
                    </a:lnTo>
                    <a:lnTo>
                      <a:pt x="330" y="1130"/>
                    </a:lnTo>
                    <a:lnTo>
                      <a:pt x="471" y="1107"/>
                    </a:lnTo>
                    <a:lnTo>
                      <a:pt x="565" y="1013"/>
                    </a:lnTo>
                    <a:lnTo>
                      <a:pt x="1036" y="566"/>
                    </a:lnTo>
                    <a:lnTo>
                      <a:pt x="1106" y="448"/>
                    </a:lnTo>
                    <a:lnTo>
                      <a:pt x="1130" y="330"/>
                    </a:lnTo>
                    <a:lnTo>
                      <a:pt x="1106" y="213"/>
                    </a:lnTo>
                    <a:lnTo>
                      <a:pt x="1036" y="95"/>
                    </a:lnTo>
                    <a:lnTo>
                      <a:pt x="918" y="25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40"/>
              <p:cNvSpPr/>
              <p:nvPr/>
            </p:nvSpPr>
            <p:spPr>
              <a:xfrm>
                <a:off x="6351768" y="1796597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53" y="0"/>
                    </a:moveTo>
                    <a:lnTo>
                      <a:pt x="212" y="47"/>
                    </a:lnTo>
                    <a:lnTo>
                      <a:pt x="118" y="118"/>
                    </a:lnTo>
                    <a:lnTo>
                      <a:pt x="24" y="212"/>
                    </a:lnTo>
                    <a:lnTo>
                      <a:pt x="0" y="353"/>
                    </a:lnTo>
                    <a:lnTo>
                      <a:pt x="24" y="471"/>
                    </a:lnTo>
                    <a:lnTo>
                      <a:pt x="118" y="588"/>
                    </a:lnTo>
                    <a:lnTo>
                      <a:pt x="212" y="659"/>
                    </a:lnTo>
                    <a:lnTo>
                      <a:pt x="353" y="683"/>
                    </a:lnTo>
                    <a:lnTo>
                      <a:pt x="988" y="683"/>
                    </a:lnTo>
                    <a:lnTo>
                      <a:pt x="1106" y="659"/>
                    </a:lnTo>
                    <a:lnTo>
                      <a:pt x="1223" y="588"/>
                    </a:lnTo>
                    <a:lnTo>
                      <a:pt x="1294" y="471"/>
                    </a:lnTo>
                    <a:lnTo>
                      <a:pt x="1318" y="353"/>
                    </a:lnTo>
                    <a:lnTo>
                      <a:pt x="1294" y="212"/>
                    </a:lnTo>
                    <a:lnTo>
                      <a:pt x="1223" y="118"/>
                    </a:lnTo>
                    <a:lnTo>
                      <a:pt x="1106" y="47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40"/>
              <p:cNvSpPr/>
              <p:nvPr/>
            </p:nvSpPr>
            <p:spPr>
              <a:xfrm>
                <a:off x="6210376" y="1796597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29" y="0"/>
                    </a:moveTo>
                    <a:lnTo>
                      <a:pt x="212" y="47"/>
                    </a:lnTo>
                    <a:lnTo>
                      <a:pt x="94" y="118"/>
                    </a:lnTo>
                    <a:lnTo>
                      <a:pt x="24" y="212"/>
                    </a:lnTo>
                    <a:lnTo>
                      <a:pt x="0" y="353"/>
                    </a:lnTo>
                    <a:lnTo>
                      <a:pt x="24" y="471"/>
                    </a:lnTo>
                    <a:lnTo>
                      <a:pt x="94" y="588"/>
                    </a:lnTo>
                    <a:lnTo>
                      <a:pt x="212" y="659"/>
                    </a:lnTo>
                    <a:lnTo>
                      <a:pt x="329" y="683"/>
                    </a:lnTo>
                    <a:lnTo>
                      <a:pt x="965" y="683"/>
                    </a:lnTo>
                    <a:lnTo>
                      <a:pt x="1106" y="659"/>
                    </a:lnTo>
                    <a:lnTo>
                      <a:pt x="1223" y="588"/>
                    </a:lnTo>
                    <a:lnTo>
                      <a:pt x="1294" y="471"/>
                    </a:lnTo>
                    <a:lnTo>
                      <a:pt x="1317" y="353"/>
                    </a:lnTo>
                    <a:lnTo>
                      <a:pt x="1294" y="212"/>
                    </a:lnTo>
                    <a:lnTo>
                      <a:pt x="1223" y="118"/>
                    </a:lnTo>
                    <a:lnTo>
                      <a:pt x="1106" y="47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40"/>
              <p:cNvSpPr/>
              <p:nvPr/>
            </p:nvSpPr>
            <p:spPr>
              <a:xfrm>
                <a:off x="6296766" y="1852696"/>
                <a:ext cx="31485" cy="62875"/>
              </a:xfrm>
              <a:custGeom>
                <a:rect b="b" l="l" r="r" t="t"/>
                <a:pathLst>
                  <a:path extrusionOk="0" h="1318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95"/>
                    </a:lnTo>
                    <a:lnTo>
                      <a:pt x="24" y="212"/>
                    </a:lnTo>
                    <a:lnTo>
                      <a:pt x="0" y="330"/>
                    </a:lnTo>
                    <a:lnTo>
                      <a:pt x="0" y="989"/>
                    </a:lnTo>
                    <a:lnTo>
                      <a:pt x="24" y="1106"/>
                    </a:lnTo>
                    <a:lnTo>
                      <a:pt x="95" y="1224"/>
                    </a:lnTo>
                    <a:lnTo>
                      <a:pt x="212" y="1294"/>
                    </a:lnTo>
                    <a:lnTo>
                      <a:pt x="330" y="1318"/>
                    </a:lnTo>
                    <a:lnTo>
                      <a:pt x="471" y="1294"/>
                    </a:lnTo>
                    <a:lnTo>
                      <a:pt x="565" y="1224"/>
                    </a:lnTo>
                    <a:lnTo>
                      <a:pt x="636" y="1106"/>
                    </a:lnTo>
                    <a:lnTo>
                      <a:pt x="659" y="989"/>
                    </a:lnTo>
                    <a:lnTo>
                      <a:pt x="659" y="330"/>
                    </a:lnTo>
                    <a:lnTo>
                      <a:pt x="636" y="212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40"/>
              <p:cNvSpPr/>
              <p:nvPr/>
            </p:nvSpPr>
            <p:spPr>
              <a:xfrm>
                <a:off x="6296766" y="1711304"/>
                <a:ext cx="31485" cy="61778"/>
              </a:xfrm>
              <a:custGeom>
                <a:rect b="b" l="l" r="r" t="t"/>
                <a:pathLst>
                  <a:path extrusionOk="0" h="1295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95"/>
                    </a:lnTo>
                    <a:lnTo>
                      <a:pt x="24" y="189"/>
                    </a:lnTo>
                    <a:lnTo>
                      <a:pt x="0" y="330"/>
                    </a:lnTo>
                    <a:lnTo>
                      <a:pt x="0" y="965"/>
                    </a:lnTo>
                    <a:lnTo>
                      <a:pt x="24" y="1106"/>
                    </a:lnTo>
                    <a:lnTo>
                      <a:pt x="95" y="1200"/>
                    </a:lnTo>
                    <a:lnTo>
                      <a:pt x="212" y="1271"/>
                    </a:lnTo>
                    <a:lnTo>
                      <a:pt x="330" y="1294"/>
                    </a:lnTo>
                    <a:lnTo>
                      <a:pt x="471" y="1271"/>
                    </a:lnTo>
                    <a:lnTo>
                      <a:pt x="565" y="1200"/>
                    </a:lnTo>
                    <a:lnTo>
                      <a:pt x="636" y="1106"/>
                    </a:lnTo>
                    <a:lnTo>
                      <a:pt x="659" y="965"/>
                    </a:lnTo>
                    <a:lnTo>
                      <a:pt x="659" y="330"/>
                    </a:lnTo>
                    <a:lnTo>
                      <a:pt x="636" y="189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40"/>
              <p:cNvSpPr/>
              <p:nvPr/>
            </p:nvSpPr>
            <p:spPr>
              <a:xfrm>
                <a:off x="6336026" y="1837002"/>
                <a:ext cx="53907" cy="52762"/>
              </a:xfrm>
              <a:custGeom>
                <a:rect b="b" l="l" r="r" t="t"/>
                <a:pathLst>
                  <a:path extrusionOk="0" h="1106" w="1130">
                    <a:moveTo>
                      <a:pt x="330" y="0"/>
                    </a:moveTo>
                    <a:lnTo>
                      <a:pt x="213" y="24"/>
                    </a:lnTo>
                    <a:lnTo>
                      <a:pt x="95" y="94"/>
                    </a:lnTo>
                    <a:lnTo>
                      <a:pt x="24" y="188"/>
                    </a:lnTo>
                    <a:lnTo>
                      <a:pt x="1" y="330"/>
                    </a:lnTo>
                    <a:lnTo>
                      <a:pt x="24" y="447"/>
                    </a:lnTo>
                    <a:lnTo>
                      <a:pt x="95" y="565"/>
                    </a:lnTo>
                    <a:lnTo>
                      <a:pt x="542" y="1012"/>
                    </a:lnTo>
                    <a:lnTo>
                      <a:pt x="659" y="1082"/>
                    </a:lnTo>
                    <a:lnTo>
                      <a:pt x="777" y="1106"/>
                    </a:lnTo>
                    <a:lnTo>
                      <a:pt x="918" y="1082"/>
                    </a:lnTo>
                    <a:lnTo>
                      <a:pt x="1012" y="1012"/>
                    </a:lnTo>
                    <a:lnTo>
                      <a:pt x="1106" y="894"/>
                    </a:lnTo>
                    <a:lnTo>
                      <a:pt x="1130" y="777"/>
                    </a:lnTo>
                    <a:lnTo>
                      <a:pt x="1106" y="659"/>
                    </a:lnTo>
                    <a:lnTo>
                      <a:pt x="1012" y="541"/>
                    </a:lnTo>
                    <a:lnTo>
                      <a:pt x="565" y="94"/>
                    </a:lnTo>
                    <a:lnTo>
                      <a:pt x="448" y="24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40"/>
              <p:cNvSpPr/>
              <p:nvPr/>
            </p:nvSpPr>
            <p:spPr>
              <a:xfrm>
                <a:off x="6235039" y="1736014"/>
                <a:ext cx="53907" cy="53907"/>
              </a:xfrm>
              <a:custGeom>
                <a:rect b="b" l="l" r="r" t="t"/>
                <a:pathLst>
                  <a:path extrusionOk="0" h="1130" w="1130">
                    <a:moveTo>
                      <a:pt x="353" y="0"/>
                    </a:moveTo>
                    <a:lnTo>
                      <a:pt x="212" y="24"/>
                    </a:lnTo>
                    <a:lnTo>
                      <a:pt x="118" y="94"/>
                    </a:lnTo>
                    <a:lnTo>
                      <a:pt x="48" y="212"/>
                    </a:lnTo>
                    <a:lnTo>
                      <a:pt x="1" y="329"/>
                    </a:lnTo>
                    <a:lnTo>
                      <a:pt x="48" y="471"/>
                    </a:lnTo>
                    <a:lnTo>
                      <a:pt x="118" y="565"/>
                    </a:lnTo>
                    <a:lnTo>
                      <a:pt x="565" y="1035"/>
                    </a:lnTo>
                    <a:lnTo>
                      <a:pt x="683" y="1106"/>
                    </a:lnTo>
                    <a:lnTo>
                      <a:pt x="800" y="1129"/>
                    </a:lnTo>
                    <a:lnTo>
                      <a:pt x="918" y="1106"/>
                    </a:lnTo>
                    <a:lnTo>
                      <a:pt x="1036" y="1035"/>
                    </a:lnTo>
                    <a:lnTo>
                      <a:pt x="1106" y="918"/>
                    </a:lnTo>
                    <a:lnTo>
                      <a:pt x="1130" y="800"/>
                    </a:lnTo>
                    <a:lnTo>
                      <a:pt x="1106" y="659"/>
                    </a:lnTo>
                    <a:lnTo>
                      <a:pt x="1036" y="565"/>
                    </a:lnTo>
                    <a:lnTo>
                      <a:pt x="589" y="94"/>
                    </a:lnTo>
                    <a:lnTo>
                      <a:pt x="471" y="24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40"/>
              <p:cNvSpPr/>
              <p:nvPr/>
            </p:nvSpPr>
            <p:spPr>
              <a:xfrm>
                <a:off x="6235039" y="1837002"/>
                <a:ext cx="53907" cy="52762"/>
              </a:xfrm>
              <a:custGeom>
                <a:rect b="b" l="l" r="r" t="t"/>
                <a:pathLst>
                  <a:path extrusionOk="0" h="1106" w="1130">
                    <a:moveTo>
                      <a:pt x="800" y="0"/>
                    </a:moveTo>
                    <a:lnTo>
                      <a:pt x="683" y="24"/>
                    </a:lnTo>
                    <a:lnTo>
                      <a:pt x="565" y="94"/>
                    </a:lnTo>
                    <a:lnTo>
                      <a:pt x="118" y="541"/>
                    </a:lnTo>
                    <a:lnTo>
                      <a:pt x="48" y="659"/>
                    </a:lnTo>
                    <a:lnTo>
                      <a:pt x="1" y="777"/>
                    </a:lnTo>
                    <a:lnTo>
                      <a:pt x="48" y="894"/>
                    </a:lnTo>
                    <a:lnTo>
                      <a:pt x="118" y="1012"/>
                    </a:lnTo>
                    <a:lnTo>
                      <a:pt x="212" y="1082"/>
                    </a:lnTo>
                    <a:lnTo>
                      <a:pt x="353" y="1106"/>
                    </a:lnTo>
                    <a:lnTo>
                      <a:pt x="471" y="1082"/>
                    </a:lnTo>
                    <a:lnTo>
                      <a:pt x="589" y="1012"/>
                    </a:lnTo>
                    <a:lnTo>
                      <a:pt x="1036" y="565"/>
                    </a:lnTo>
                    <a:lnTo>
                      <a:pt x="1106" y="447"/>
                    </a:lnTo>
                    <a:lnTo>
                      <a:pt x="1130" y="330"/>
                    </a:lnTo>
                    <a:lnTo>
                      <a:pt x="1106" y="188"/>
                    </a:lnTo>
                    <a:lnTo>
                      <a:pt x="1036" y="94"/>
                    </a:lnTo>
                    <a:lnTo>
                      <a:pt x="918" y="24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40"/>
              <p:cNvSpPr/>
              <p:nvPr/>
            </p:nvSpPr>
            <p:spPr>
              <a:xfrm>
                <a:off x="6336026" y="1736014"/>
                <a:ext cx="53907" cy="53907"/>
              </a:xfrm>
              <a:custGeom>
                <a:rect b="b" l="l" r="r" t="t"/>
                <a:pathLst>
                  <a:path extrusionOk="0" h="1130" w="1130">
                    <a:moveTo>
                      <a:pt x="777" y="0"/>
                    </a:moveTo>
                    <a:lnTo>
                      <a:pt x="659" y="24"/>
                    </a:lnTo>
                    <a:lnTo>
                      <a:pt x="542" y="94"/>
                    </a:lnTo>
                    <a:lnTo>
                      <a:pt x="95" y="565"/>
                    </a:lnTo>
                    <a:lnTo>
                      <a:pt x="24" y="659"/>
                    </a:lnTo>
                    <a:lnTo>
                      <a:pt x="1" y="800"/>
                    </a:lnTo>
                    <a:lnTo>
                      <a:pt x="24" y="918"/>
                    </a:lnTo>
                    <a:lnTo>
                      <a:pt x="95" y="1035"/>
                    </a:lnTo>
                    <a:lnTo>
                      <a:pt x="213" y="1106"/>
                    </a:lnTo>
                    <a:lnTo>
                      <a:pt x="330" y="1129"/>
                    </a:lnTo>
                    <a:lnTo>
                      <a:pt x="448" y="1106"/>
                    </a:lnTo>
                    <a:lnTo>
                      <a:pt x="565" y="1035"/>
                    </a:lnTo>
                    <a:lnTo>
                      <a:pt x="1012" y="565"/>
                    </a:lnTo>
                    <a:lnTo>
                      <a:pt x="1106" y="471"/>
                    </a:lnTo>
                    <a:lnTo>
                      <a:pt x="1130" y="329"/>
                    </a:lnTo>
                    <a:lnTo>
                      <a:pt x="1106" y="212"/>
                    </a:lnTo>
                    <a:lnTo>
                      <a:pt x="1012" y="94"/>
                    </a:lnTo>
                    <a:lnTo>
                      <a:pt x="918" y="24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40"/>
              <p:cNvSpPr/>
              <p:nvPr/>
            </p:nvSpPr>
            <p:spPr>
              <a:xfrm>
                <a:off x="7496356" y="912326"/>
                <a:ext cx="116782" cy="235710"/>
              </a:xfrm>
              <a:custGeom>
                <a:rect b="b" l="l" r="r" t="t"/>
                <a:pathLst>
                  <a:path extrusionOk="0" fill="none" h="4941" w="2448">
                    <a:moveTo>
                      <a:pt x="1" y="4940"/>
                    </a:moveTo>
                    <a:lnTo>
                      <a:pt x="1" y="4940"/>
                    </a:lnTo>
                    <a:lnTo>
                      <a:pt x="48" y="4282"/>
                    </a:lnTo>
                    <a:lnTo>
                      <a:pt x="119" y="3623"/>
                    </a:lnTo>
                    <a:lnTo>
                      <a:pt x="213" y="2964"/>
                    </a:lnTo>
                    <a:lnTo>
                      <a:pt x="354" y="2353"/>
                    </a:lnTo>
                    <a:lnTo>
                      <a:pt x="542" y="1741"/>
                    </a:lnTo>
                    <a:lnTo>
                      <a:pt x="636" y="1459"/>
                    </a:lnTo>
                    <a:lnTo>
                      <a:pt x="754" y="1200"/>
                    </a:lnTo>
                    <a:lnTo>
                      <a:pt x="871" y="941"/>
                    </a:lnTo>
                    <a:lnTo>
                      <a:pt x="1013" y="682"/>
                    </a:lnTo>
                    <a:lnTo>
                      <a:pt x="1177" y="447"/>
                    </a:lnTo>
                    <a:lnTo>
                      <a:pt x="1342" y="235"/>
                    </a:lnTo>
                    <a:lnTo>
                      <a:pt x="1342" y="235"/>
                    </a:lnTo>
                    <a:lnTo>
                      <a:pt x="1436" y="118"/>
                    </a:lnTo>
                    <a:lnTo>
                      <a:pt x="1554" y="47"/>
                    </a:lnTo>
                    <a:lnTo>
                      <a:pt x="1671" y="0"/>
                    </a:lnTo>
                    <a:lnTo>
                      <a:pt x="1789" y="0"/>
                    </a:lnTo>
                    <a:lnTo>
                      <a:pt x="1789" y="0"/>
                    </a:lnTo>
                    <a:lnTo>
                      <a:pt x="1930" y="0"/>
                    </a:lnTo>
                    <a:lnTo>
                      <a:pt x="2071" y="47"/>
                    </a:lnTo>
                    <a:lnTo>
                      <a:pt x="2189" y="118"/>
                    </a:lnTo>
                    <a:lnTo>
                      <a:pt x="2283" y="212"/>
                    </a:lnTo>
                    <a:lnTo>
                      <a:pt x="2283" y="212"/>
                    </a:lnTo>
                    <a:lnTo>
                      <a:pt x="2377" y="330"/>
                    </a:lnTo>
                    <a:lnTo>
                      <a:pt x="2424" y="447"/>
                    </a:lnTo>
                    <a:lnTo>
                      <a:pt x="2447" y="565"/>
                    </a:lnTo>
                    <a:lnTo>
                      <a:pt x="2447" y="706"/>
                    </a:lnTo>
                    <a:lnTo>
                      <a:pt x="2447" y="706"/>
                    </a:lnTo>
                    <a:lnTo>
                      <a:pt x="2400" y="988"/>
                    </a:lnTo>
                    <a:lnTo>
                      <a:pt x="2306" y="1271"/>
                    </a:lnTo>
                    <a:lnTo>
                      <a:pt x="2306" y="1271"/>
                    </a:lnTo>
                    <a:lnTo>
                      <a:pt x="2306" y="1294"/>
                    </a:lnTo>
                    <a:lnTo>
                      <a:pt x="2306" y="1294"/>
                    </a:lnTo>
                    <a:lnTo>
                      <a:pt x="2189" y="1600"/>
                    </a:lnTo>
                    <a:lnTo>
                      <a:pt x="2048" y="1906"/>
                    </a:lnTo>
                    <a:lnTo>
                      <a:pt x="1859" y="2211"/>
                    </a:lnTo>
                    <a:lnTo>
                      <a:pt x="1671" y="2494"/>
                    </a:lnTo>
                    <a:lnTo>
                      <a:pt x="1671" y="2494"/>
                    </a:lnTo>
                    <a:lnTo>
                      <a:pt x="1224" y="3105"/>
                    </a:lnTo>
                    <a:lnTo>
                      <a:pt x="777" y="3717"/>
                    </a:lnTo>
                    <a:lnTo>
                      <a:pt x="377" y="4352"/>
                    </a:lnTo>
                    <a:lnTo>
                      <a:pt x="1" y="4940"/>
                    </a:lnTo>
                    <a:lnTo>
                      <a:pt x="1" y="494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6" name="Google Shape;1156;p40"/>
            <p:cNvGrpSpPr/>
            <p:nvPr/>
          </p:nvGrpSpPr>
          <p:grpSpPr>
            <a:xfrm rot="-1285230">
              <a:off x="6350007" y="1381872"/>
              <a:ext cx="1139269" cy="917275"/>
              <a:chOff x="6523706" y="1115000"/>
              <a:chExt cx="1139299" cy="917300"/>
            </a:xfrm>
          </p:grpSpPr>
          <p:sp>
            <p:nvSpPr>
              <p:cNvPr id="1157" name="Google Shape;1157;p40"/>
              <p:cNvSpPr/>
              <p:nvPr/>
            </p:nvSpPr>
            <p:spPr>
              <a:xfrm flipH="1">
                <a:off x="6523706" y="1137400"/>
                <a:ext cx="1079570" cy="894900"/>
              </a:xfrm>
              <a:custGeom>
                <a:rect b="b" l="l" r="r" t="t"/>
                <a:pathLst>
                  <a:path extrusionOk="0" h="35796" w="52470">
                    <a:moveTo>
                      <a:pt x="8641" y="1"/>
                    </a:moveTo>
                    <a:lnTo>
                      <a:pt x="8229" y="9"/>
                    </a:lnTo>
                    <a:lnTo>
                      <a:pt x="7817" y="25"/>
                    </a:lnTo>
                    <a:lnTo>
                      <a:pt x="7396" y="49"/>
                    </a:lnTo>
                    <a:lnTo>
                      <a:pt x="6974" y="81"/>
                    </a:lnTo>
                    <a:lnTo>
                      <a:pt x="6553" y="121"/>
                    </a:lnTo>
                    <a:lnTo>
                      <a:pt x="6141" y="177"/>
                    </a:lnTo>
                    <a:lnTo>
                      <a:pt x="5719" y="249"/>
                    </a:lnTo>
                    <a:lnTo>
                      <a:pt x="5317" y="329"/>
                    </a:lnTo>
                    <a:lnTo>
                      <a:pt x="4924" y="425"/>
                    </a:lnTo>
                    <a:lnTo>
                      <a:pt x="4541" y="537"/>
                    </a:lnTo>
                    <a:lnTo>
                      <a:pt x="4359" y="601"/>
                    </a:lnTo>
                    <a:lnTo>
                      <a:pt x="4167" y="665"/>
                    </a:lnTo>
                    <a:lnTo>
                      <a:pt x="3995" y="737"/>
                    </a:lnTo>
                    <a:lnTo>
                      <a:pt x="3822" y="809"/>
                    </a:lnTo>
                    <a:lnTo>
                      <a:pt x="3650" y="889"/>
                    </a:lnTo>
                    <a:lnTo>
                      <a:pt x="3487" y="977"/>
                    </a:lnTo>
                    <a:lnTo>
                      <a:pt x="3334" y="1065"/>
                    </a:lnTo>
                    <a:lnTo>
                      <a:pt x="3181" y="1161"/>
                    </a:lnTo>
                    <a:lnTo>
                      <a:pt x="3037" y="1257"/>
                    </a:lnTo>
                    <a:lnTo>
                      <a:pt x="2893" y="1361"/>
                    </a:lnTo>
                    <a:lnTo>
                      <a:pt x="2759" y="1473"/>
                    </a:lnTo>
                    <a:lnTo>
                      <a:pt x="2635" y="1585"/>
                    </a:lnTo>
                    <a:lnTo>
                      <a:pt x="2510" y="1705"/>
                    </a:lnTo>
                    <a:lnTo>
                      <a:pt x="2405" y="1825"/>
                    </a:lnTo>
                    <a:lnTo>
                      <a:pt x="728" y="3818"/>
                    </a:lnTo>
                    <a:lnTo>
                      <a:pt x="623" y="3946"/>
                    </a:lnTo>
                    <a:lnTo>
                      <a:pt x="537" y="4082"/>
                    </a:lnTo>
                    <a:lnTo>
                      <a:pt x="450" y="4218"/>
                    </a:lnTo>
                    <a:lnTo>
                      <a:pt x="364" y="4362"/>
                    </a:lnTo>
                    <a:lnTo>
                      <a:pt x="297" y="4506"/>
                    </a:lnTo>
                    <a:lnTo>
                      <a:pt x="240" y="4650"/>
                    </a:lnTo>
                    <a:lnTo>
                      <a:pt x="182" y="4802"/>
                    </a:lnTo>
                    <a:lnTo>
                      <a:pt x="134" y="4962"/>
                    </a:lnTo>
                    <a:lnTo>
                      <a:pt x="96" y="5114"/>
                    </a:lnTo>
                    <a:lnTo>
                      <a:pt x="67" y="5274"/>
                    </a:lnTo>
                    <a:lnTo>
                      <a:pt x="38" y="5434"/>
                    </a:lnTo>
                    <a:lnTo>
                      <a:pt x="19" y="5602"/>
                    </a:lnTo>
                    <a:lnTo>
                      <a:pt x="10" y="5770"/>
                    </a:lnTo>
                    <a:lnTo>
                      <a:pt x="0" y="5930"/>
                    </a:lnTo>
                    <a:lnTo>
                      <a:pt x="0" y="6274"/>
                    </a:lnTo>
                    <a:lnTo>
                      <a:pt x="29" y="6618"/>
                    </a:lnTo>
                    <a:lnTo>
                      <a:pt x="77" y="6963"/>
                    </a:lnTo>
                    <a:lnTo>
                      <a:pt x="134" y="7307"/>
                    </a:lnTo>
                    <a:lnTo>
                      <a:pt x="211" y="7659"/>
                    </a:lnTo>
                    <a:lnTo>
                      <a:pt x="307" y="8003"/>
                    </a:lnTo>
                    <a:lnTo>
                      <a:pt x="412" y="8347"/>
                    </a:lnTo>
                    <a:lnTo>
                      <a:pt x="527" y="8683"/>
                    </a:lnTo>
                    <a:lnTo>
                      <a:pt x="651" y="9011"/>
                    </a:lnTo>
                    <a:lnTo>
                      <a:pt x="786" y="9339"/>
                    </a:lnTo>
                    <a:lnTo>
                      <a:pt x="920" y="9651"/>
                    </a:lnTo>
                    <a:lnTo>
                      <a:pt x="1054" y="9947"/>
                    </a:lnTo>
                    <a:lnTo>
                      <a:pt x="1198" y="10244"/>
                    </a:lnTo>
                    <a:lnTo>
                      <a:pt x="1475" y="10772"/>
                    </a:lnTo>
                    <a:lnTo>
                      <a:pt x="1734" y="11244"/>
                    </a:lnTo>
                    <a:lnTo>
                      <a:pt x="1954" y="11628"/>
                    </a:lnTo>
                    <a:lnTo>
                      <a:pt x="2136" y="11916"/>
                    </a:lnTo>
                    <a:lnTo>
                      <a:pt x="2299" y="12156"/>
                    </a:lnTo>
                    <a:lnTo>
                      <a:pt x="39517" y="34763"/>
                    </a:lnTo>
                    <a:lnTo>
                      <a:pt x="39814" y="34923"/>
                    </a:lnTo>
                    <a:lnTo>
                      <a:pt x="40121" y="35075"/>
                    </a:lnTo>
                    <a:lnTo>
                      <a:pt x="40437" y="35211"/>
                    </a:lnTo>
                    <a:lnTo>
                      <a:pt x="40753" y="35339"/>
                    </a:lnTo>
                    <a:lnTo>
                      <a:pt x="41079" y="35443"/>
                    </a:lnTo>
                    <a:lnTo>
                      <a:pt x="41414" y="35539"/>
                    </a:lnTo>
                    <a:lnTo>
                      <a:pt x="41740" y="35611"/>
                    </a:lnTo>
                    <a:lnTo>
                      <a:pt x="42075" y="35675"/>
                    </a:lnTo>
                    <a:lnTo>
                      <a:pt x="42420" y="35731"/>
                    </a:lnTo>
                    <a:lnTo>
                      <a:pt x="42755" y="35763"/>
                    </a:lnTo>
                    <a:lnTo>
                      <a:pt x="43100" y="35787"/>
                    </a:lnTo>
                    <a:lnTo>
                      <a:pt x="43445" y="35795"/>
                    </a:lnTo>
                    <a:lnTo>
                      <a:pt x="43780" y="35787"/>
                    </a:lnTo>
                    <a:lnTo>
                      <a:pt x="44125" y="35763"/>
                    </a:lnTo>
                    <a:lnTo>
                      <a:pt x="44470" y="35731"/>
                    </a:lnTo>
                    <a:lnTo>
                      <a:pt x="44805" y="35683"/>
                    </a:lnTo>
                    <a:lnTo>
                      <a:pt x="45141" y="35619"/>
                    </a:lnTo>
                    <a:lnTo>
                      <a:pt x="45476" y="35547"/>
                    </a:lnTo>
                    <a:lnTo>
                      <a:pt x="45802" y="35459"/>
                    </a:lnTo>
                    <a:lnTo>
                      <a:pt x="46127" y="35363"/>
                    </a:lnTo>
                    <a:lnTo>
                      <a:pt x="46444" y="35243"/>
                    </a:lnTo>
                    <a:lnTo>
                      <a:pt x="46760" y="35123"/>
                    </a:lnTo>
                    <a:lnTo>
                      <a:pt x="47066" y="34979"/>
                    </a:lnTo>
                    <a:lnTo>
                      <a:pt x="47373" y="34827"/>
                    </a:lnTo>
                    <a:lnTo>
                      <a:pt x="47660" y="34667"/>
                    </a:lnTo>
                    <a:lnTo>
                      <a:pt x="47948" y="34483"/>
                    </a:lnTo>
                    <a:lnTo>
                      <a:pt x="48225" y="34299"/>
                    </a:lnTo>
                    <a:lnTo>
                      <a:pt x="48494" y="34099"/>
                    </a:lnTo>
                    <a:lnTo>
                      <a:pt x="48743" y="33883"/>
                    </a:lnTo>
                    <a:lnTo>
                      <a:pt x="48992" y="33651"/>
                    </a:lnTo>
                    <a:lnTo>
                      <a:pt x="49222" y="33418"/>
                    </a:lnTo>
                    <a:lnTo>
                      <a:pt x="49442" y="33162"/>
                    </a:lnTo>
                    <a:lnTo>
                      <a:pt x="51119" y="31178"/>
                    </a:lnTo>
                    <a:lnTo>
                      <a:pt x="51329" y="30922"/>
                    </a:lnTo>
                    <a:lnTo>
                      <a:pt x="51511" y="30658"/>
                    </a:lnTo>
                    <a:lnTo>
                      <a:pt x="51684" y="30386"/>
                    </a:lnTo>
                    <a:lnTo>
                      <a:pt x="51837" y="30114"/>
                    </a:lnTo>
                    <a:lnTo>
                      <a:pt x="51981" y="29833"/>
                    </a:lnTo>
                    <a:lnTo>
                      <a:pt x="52096" y="29553"/>
                    </a:lnTo>
                    <a:lnTo>
                      <a:pt x="52201" y="29265"/>
                    </a:lnTo>
                    <a:lnTo>
                      <a:pt x="52287" y="28985"/>
                    </a:lnTo>
                    <a:lnTo>
                      <a:pt x="52354" y="28697"/>
                    </a:lnTo>
                    <a:lnTo>
                      <a:pt x="52412" y="28409"/>
                    </a:lnTo>
                    <a:lnTo>
                      <a:pt x="52450" y="28113"/>
                    </a:lnTo>
                    <a:lnTo>
                      <a:pt x="52469" y="27825"/>
                    </a:lnTo>
                    <a:lnTo>
                      <a:pt x="52469" y="27537"/>
                    </a:lnTo>
                    <a:lnTo>
                      <a:pt x="52460" y="27249"/>
                    </a:lnTo>
                    <a:lnTo>
                      <a:pt x="52431" y="26961"/>
                    </a:lnTo>
                    <a:lnTo>
                      <a:pt x="52383" y="26680"/>
                    </a:lnTo>
                    <a:lnTo>
                      <a:pt x="52326" y="26392"/>
                    </a:lnTo>
                    <a:lnTo>
                      <a:pt x="52239" y="26112"/>
                    </a:lnTo>
                    <a:lnTo>
                      <a:pt x="52153" y="25840"/>
                    </a:lnTo>
                    <a:lnTo>
                      <a:pt x="52038" y="25568"/>
                    </a:lnTo>
                    <a:lnTo>
                      <a:pt x="51914" y="25304"/>
                    </a:lnTo>
                    <a:lnTo>
                      <a:pt x="51780" y="25040"/>
                    </a:lnTo>
                    <a:lnTo>
                      <a:pt x="51626" y="24784"/>
                    </a:lnTo>
                    <a:lnTo>
                      <a:pt x="51454" y="24536"/>
                    </a:lnTo>
                    <a:lnTo>
                      <a:pt x="51262" y="24296"/>
                    </a:lnTo>
                    <a:lnTo>
                      <a:pt x="51071" y="24056"/>
                    </a:lnTo>
                    <a:lnTo>
                      <a:pt x="50850" y="23832"/>
                    </a:lnTo>
                    <a:lnTo>
                      <a:pt x="50620" y="23616"/>
                    </a:lnTo>
                    <a:lnTo>
                      <a:pt x="50371" y="23408"/>
                    </a:lnTo>
                    <a:lnTo>
                      <a:pt x="50113" y="23207"/>
                    </a:lnTo>
                    <a:lnTo>
                      <a:pt x="49835" y="23015"/>
                    </a:lnTo>
                    <a:lnTo>
                      <a:pt x="49547" y="22831"/>
                    </a:lnTo>
                    <a:lnTo>
                      <a:pt x="12329" y="233"/>
                    </a:lnTo>
                    <a:lnTo>
                      <a:pt x="12004" y="193"/>
                    </a:lnTo>
                    <a:lnTo>
                      <a:pt x="11611" y="145"/>
                    </a:lnTo>
                    <a:lnTo>
                      <a:pt x="11103" y="97"/>
                    </a:lnTo>
                    <a:lnTo>
                      <a:pt x="10490" y="57"/>
                    </a:lnTo>
                    <a:lnTo>
                      <a:pt x="9800" y="17"/>
                    </a:lnTo>
                    <a:lnTo>
                      <a:pt x="9427" y="9"/>
                    </a:lnTo>
                    <a:lnTo>
                      <a:pt x="903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3810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40"/>
              <p:cNvSpPr/>
              <p:nvPr/>
            </p:nvSpPr>
            <p:spPr>
              <a:xfrm flipH="1">
                <a:off x="7529947" y="1115000"/>
                <a:ext cx="133059" cy="151075"/>
              </a:xfrm>
              <a:custGeom>
                <a:rect b="b" l="l" r="r" t="t"/>
                <a:pathLst>
                  <a:path extrusionOk="0" h="6043" w="6467">
                    <a:moveTo>
                      <a:pt x="3736" y="0"/>
                    </a:moveTo>
                    <a:lnTo>
                      <a:pt x="0" y="4442"/>
                    </a:lnTo>
                    <a:lnTo>
                      <a:pt x="2731" y="6042"/>
                    </a:lnTo>
                    <a:lnTo>
                      <a:pt x="6467" y="1601"/>
                    </a:lnTo>
                    <a:lnTo>
                      <a:pt x="3736" y="0"/>
                    </a:lnTo>
                    <a:close/>
                  </a:path>
                </a:pathLst>
              </a:custGeom>
              <a:solidFill>
                <a:srgbClr val="F7C946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40"/>
              <p:cNvSpPr/>
              <p:nvPr/>
            </p:nvSpPr>
            <p:spPr>
              <a:xfrm flipH="1">
                <a:off x="6552675" y="1174600"/>
                <a:ext cx="987723" cy="758475"/>
              </a:xfrm>
              <a:custGeom>
                <a:rect b="b" l="l" r="r" t="t"/>
                <a:pathLst>
                  <a:path extrusionOk="0" h="30339" w="48006">
                    <a:moveTo>
                      <a:pt x="920" y="1"/>
                    </a:moveTo>
                    <a:lnTo>
                      <a:pt x="0" y="1609"/>
                    </a:lnTo>
                    <a:lnTo>
                      <a:pt x="5690" y="3514"/>
                    </a:lnTo>
                    <a:lnTo>
                      <a:pt x="43723" y="26593"/>
                    </a:lnTo>
                    <a:lnTo>
                      <a:pt x="43809" y="26673"/>
                    </a:lnTo>
                    <a:lnTo>
                      <a:pt x="44029" y="26889"/>
                    </a:lnTo>
                    <a:lnTo>
                      <a:pt x="44183" y="27041"/>
                    </a:lnTo>
                    <a:lnTo>
                      <a:pt x="44345" y="27225"/>
                    </a:lnTo>
                    <a:lnTo>
                      <a:pt x="44528" y="27433"/>
                    </a:lnTo>
                    <a:lnTo>
                      <a:pt x="44700" y="27665"/>
                    </a:lnTo>
                    <a:lnTo>
                      <a:pt x="44882" y="27913"/>
                    </a:lnTo>
                    <a:lnTo>
                      <a:pt x="45054" y="28177"/>
                    </a:lnTo>
                    <a:lnTo>
                      <a:pt x="45131" y="28321"/>
                    </a:lnTo>
                    <a:lnTo>
                      <a:pt x="45208" y="28465"/>
                    </a:lnTo>
                    <a:lnTo>
                      <a:pt x="45284" y="28610"/>
                    </a:lnTo>
                    <a:lnTo>
                      <a:pt x="45342" y="28762"/>
                    </a:lnTo>
                    <a:lnTo>
                      <a:pt x="45409" y="28906"/>
                    </a:lnTo>
                    <a:lnTo>
                      <a:pt x="45457" y="29066"/>
                    </a:lnTo>
                    <a:lnTo>
                      <a:pt x="45505" y="29218"/>
                    </a:lnTo>
                    <a:lnTo>
                      <a:pt x="45533" y="29378"/>
                    </a:lnTo>
                    <a:lnTo>
                      <a:pt x="45562" y="29530"/>
                    </a:lnTo>
                    <a:lnTo>
                      <a:pt x="45572" y="29690"/>
                    </a:lnTo>
                    <a:lnTo>
                      <a:pt x="45581" y="29850"/>
                    </a:lnTo>
                    <a:lnTo>
                      <a:pt x="45572" y="30010"/>
                    </a:lnTo>
                    <a:lnTo>
                      <a:pt x="45572" y="30090"/>
                    </a:lnTo>
                    <a:lnTo>
                      <a:pt x="45572" y="30154"/>
                    </a:lnTo>
                    <a:lnTo>
                      <a:pt x="45581" y="30210"/>
                    </a:lnTo>
                    <a:lnTo>
                      <a:pt x="45600" y="30258"/>
                    </a:lnTo>
                    <a:lnTo>
                      <a:pt x="45629" y="30290"/>
                    </a:lnTo>
                    <a:lnTo>
                      <a:pt x="45658" y="30314"/>
                    </a:lnTo>
                    <a:lnTo>
                      <a:pt x="45696" y="30330"/>
                    </a:lnTo>
                    <a:lnTo>
                      <a:pt x="45744" y="30338"/>
                    </a:lnTo>
                    <a:lnTo>
                      <a:pt x="45782" y="30330"/>
                    </a:lnTo>
                    <a:lnTo>
                      <a:pt x="45821" y="30322"/>
                    </a:lnTo>
                    <a:lnTo>
                      <a:pt x="45917" y="30290"/>
                    </a:lnTo>
                    <a:lnTo>
                      <a:pt x="46022" y="30226"/>
                    </a:lnTo>
                    <a:lnTo>
                      <a:pt x="46137" y="30146"/>
                    </a:lnTo>
                    <a:lnTo>
                      <a:pt x="46261" y="30042"/>
                    </a:lnTo>
                    <a:lnTo>
                      <a:pt x="46386" y="29914"/>
                    </a:lnTo>
                    <a:lnTo>
                      <a:pt x="46520" y="29770"/>
                    </a:lnTo>
                    <a:lnTo>
                      <a:pt x="46654" y="29610"/>
                    </a:lnTo>
                    <a:lnTo>
                      <a:pt x="46798" y="29434"/>
                    </a:lnTo>
                    <a:lnTo>
                      <a:pt x="46932" y="29242"/>
                    </a:lnTo>
                    <a:lnTo>
                      <a:pt x="47076" y="29034"/>
                    </a:lnTo>
                    <a:lnTo>
                      <a:pt x="47200" y="28810"/>
                    </a:lnTo>
                    <a:lnTo>
                      <a:pt x="47334" y="28577"/>
                    </a:lnTo>
                    <a:lnTo>
                      <a:pt x="47459" y="28337"/>
                    </a:lnTo>
                    <a:lnTo>
                      <a:pt x="47564" y="28089"/>
                    </a:lnTo>
                    <a:lnTo>
                      <a:pt x="47670" y="27825"/>
                    </a:lnTo>
                    <a:lnTo>
                      <a:pt x="47766" y="27561"/>
                    </a:lnTo>
                    <a:lnTo>
                      <a:pt x="47842" y="27289"/>
                    </a:lnTo>
                    <a:lnTo>
                      <a:pt x="47909" y="27009"/>
                    </a:lnTo>
                    <a:lnTo>
                      <a:pt x="47957" y="26729"/>
                    </a:lnTo>
                    <a:lnTo>
                      <a:pt x="47995" y="26449"/>
                    </a:lnTo>
                    <a:lnTo>
                      <a:pt x="48005" y="26161"/>
                    </a:lnTo>
                    <a:lnTo>
                      <a:pt x="47995" y="25881"/>
                    </a:lnTo>
                    <a:lnTo>
                      <a:pt x="47986" y="25737"/>
                    </a:lnTo>
                    <a:lnTo>
                      <a:pt x="47967" y="25601"/>
                    </a:lnTo>
                    <a:lnTo>
                      <a:pt x="47948" y="25457"/>
                    </a:lnTo>
                    <a:lnTo>
                      <a:pt x="47919" y="25321"/>
                    </a:lnTo>
                    <a:lnTo>
                      <a:pt x="47880" y="25176"/>
                    </a:lnTo>
                    <a:lnTo>
                      <a:pt x="47833" y="25040"/>
                    </a:lnTo>
                    <a:lnTo>
                      <a:pt x="47785" y="24904"/>
                    </a:lnTo>
                    <a:lnTo>
                      <a:pt x="47727" y="24768"/>
                    </a:lnTo>
                    <a:lnTo>
                      <a:pt x="47670" y="24632"/>
                    </a:lnTo>
                    <a:lnTo>
                      <a:pt x="47593" y="24504"/>
                    </a:lnTo>
                    <a:lnTo>
                      <a:pt x="47516" y="24376"/>
                    </a:lnTo>
                    <a:lnTo>
                      <a:pt x="47430" y="24248"/>
                    </a:lnTo>
                    <a:lnTo>
                      <a:pt x="47334" y="24120"/>
                    </a:lnTo>
                    <a:lnTo>
                      <a:pt x="47239" y="23992"/>
                    </a:lnTo>
                    <a:lnTo>
                      <a:pt x="47124" y="23872"/>
                    </a:lnTo>
                    <a:lnTo>
                      <a:pt x="46999" y="23752"/>
                    </a:lnTo>
                    <a:lnTo>
                      <a:pt x="46875" y="23640"/>
                    </a:lnTo>
                    <a:lnTo>
                      <a:pt x="46740" y="23520"/>
                    </a:lnTo>
                    <a:lnTo>
                      <a:pt x="46549" y="23384"/>
                    </a:lnTo>
                    <a:lnTo>
                      <a:pt x="46319" y="23216"/>
                    </a:lnTo>
                    <a:lnTo>
                      <a:pt x="45735" y="22808"/>
                    </a:lnTo>
                    <a:lnTo>
                      <a:pt x="44978" y="22304"/>
                    </a:lnTo>
                    <a:lnTo>
                      <a:pt x="44077" y="21727"/>
                    </a:lnTo>
                    <a:lnTo>
                      <a:pt x="43043" y="21063"/>
                    </a:lnTo>
                    <a:lnTo>
                      <a:pt x="41883" y="20335"/>
                    </a:lnTo>
                    <a:lnTo>
                      <a:pt x="40609" y="19543"/>
                    </a:lnTo>
                    <a:lnTo>
                      <a:pt x="39239" y="18703"/>
                    </a:lnTo>
                    <a:lnTo>
                      <a:pt x="36241" y="16870"/>
                    </a:lnTo>
                    <a:lnTo>
                      <a:pt x="32993" y="14901"/>
                    </a:lnTo>
                    <a:lnTo>
                      <a:pt x="29592" y="12853"/>
                    </a:lnTo>
                    <a:lnTo>
                      <a:pt x="26134" y="10780"/>
                    </a:lnTo>
                    <a:lnTo>
                      <a:pt x="22714" y="8740"/>
                    </a:lnTo>
                    <a:lnTo>
                      <a:pt x="19428" y="6787"/>
                    </a:lnTo>
                    <a:lnTo>
                      <a:pt x="13671" y="3378"/>
                    </a:lnTo>
                    <a:lnTo>
                      <a:pt x="9647" y="1001"/>
                    </a:lnTo>
                    <a:lnTo>
                      <a:pt x="8133" y="105"/>
                    </a:lnTo>
                    <a:lnTo>
                      <a:pt x="9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0" name="Google Shape;1160;p40"/>
            <p:cNvGrpSpPr/>
            <p:nvPr/>
          </p:nvGrpSpPr>
          <p:grpSpPr>
            <a:xfrm>
              <a:off x="7672539" y="1429058"/>
              <a:ext cx="916163" cy="920609"/>
              <a:chOff x="7616064" y="1824458"/>
              <a:chExt cx="916163" cy="920609"/>
            </a:xfrm>
          </p:grpSpPr>
          <p:sp>
            <p:nvSpPr>
              <p:cNvPr id="1161" name="Google Shape;1161;p40"/>
              <p:cNvSpPr/>
              <p:nvPr/>
            </p:nvSpPr>
            <p:spPr>
              <a:xfrm rot="1615572">
                <a:off x="7734319" y="1943263"/>
                <a:ext cx="679653" cy="685043"/>
              </a:xfrm>
              <a:custGeom>
                <a:rect b="b" l="l" r="r" t="t"/>
                <a:pathLst>
                  <a:path extrusionOk="0" h="27402" w="33032">
                    <a:moveTo>
                      <a:pt x="14897" y="1"/>
                    </a:moveTo>
                    <a:lnTo>
                      <a:pt x="14562" y="9"/>
                    </a:lnTo>
                    <a:lnTo>
                      <a:pt x="14226" y="33"/>
                    </a:lnTo>
                    <a:lnTo>
                      <a:pt x="13872" y="57"/>
                    </a:lnTo>
                    <a:lnTo>
                      <a:pt x="13508" y="105"/>
                    </a:lnTo>
                    <a:lnTo>
                      <a:pt x="13134" y="161"/>
                    </a:lnTo>
                    <a:lnTo>
                      <a:pt x="12751" y="241"/>
                    </a:lnTo>
                    <a:lnTo>
                      <a:pt x="12368" y="329"/>
                    </a:lnTo>
                    <a:lnTo>
                      <a:pt x="11985" y="441"/>
                    </a:lnTo>
                    <a:lnTo>
                      <a:pt x="11601" y="569"/>
                    </a:lnTo>
                    <a:lnTo>
                      <a:pt x="11400" y="641"/>
                    </a:lnTo>
                    <a:lnTo>
                      <a:pt x="11209" y="721"/>
                    </a:lnTo>
                    <a:lnTo>
                      <a:pt x="11017" y="809"/>
                    </a:lnTo>
                    <a:lnTo>
                      <a:pt x="10816" y="897"/>
                    </a:lnTo>
                    <a:lnTo>
                      <a:pt x="10624" y="993"/>
                    </a:lnTo>
                    <a:lnTo>
                      <a:pt x="10433" y="1097"/>
                    </a:lnTo>
                    <a:lnTo>
                      <a:pt x="10241" y="1201"/>
                    </a:lnTo>
                    <a:lnTo>
                      <a:pt x="10050" y="1321"/>
                    </a:lnTo>
                    <a:lnTo>
                      <a:pt x="9858" y="1441"/>
                    </a:lnTo>
                    <a:lnTo>
                      <a:pt x="9676" y="1569"/>
                    </a:lnTo>
                    <a:lnTo>
                      <a:pt x="9484" y="1705"/>
                    </a:lnTo>
                    <a:lnTo>
                      <a:pt x="9302" y="1850"/>
                    </a:lnTo>
                    <a:lnTo>
                      <a:pt x="9120" y="2002"/>
                    </a:lnTo>
                    <a:lnTo>
                      <a:pt x="8938" y="2154"/>
                    </a:lnTo>
                    <a:lnTo>
                      <a:pt x="8756" y="2322"/>
                    </a:lnTo>
                    <a:lnTo>
                      <a:pt x="8584" y="2490"/>
                    </a:lnTo>
                    <a:lnTo>
                      <a:pt x="8411" y="2674"/>
                    </a:lnTo>
                    <a:lnTo>
                      <a:pt x="8239" y="2866"/>
                    </a:lnTo>
                    <a:lnTo>
                      <a:pt x="1571" y="10532"/>
                    </a:lnTo>
                    <a:lnTo>
                      <a:pt x="1408" y="10724"/>
                    </a:lnTo>
                    <a:lnTo>
                      <a:pt x="1255" y="10916"/>
                    </a:lnTo>
                    <a:lnTo>
                      <a:pt x="1111" y="11108"/>
                    </a:lnTo>
                    <a:lnTo>
                      <a:pt x="977" y="11300"/>
                    </a:lnTo>
                    <a:lnTo>
                      <a:pt x="853" y="11492"/>
                    </a:lnTo>
                    <a:lnTo>
                      <a:pt x="738" y="11676"/>
                    </a:lnTo>
                    <a:lnTo>
                      <a:pt x="632" y="11860"/>
                    </a:lnTo>
                    <a:lnTo>
                      <a:pt x="537" y="12045"/>
                    </a:lnTo>
                    <a:lnTo>
                      <a:pt x="450" y="12229"/>
                    </a:lnTo>
                    <a:lnTo>
                      <a:pt x="374" y="12413"/>
                    </a:lnTo>
                    <a:lnTo>
                      <a:pt x="307" y="12597"/>
                    </a:lnTo>
                    <a:lnTo>
                      <a:pt x="240" y="12773"/>
                    </a:lnTo>
                    <a:lnTo>
                      <a:pt x="192" y="12949"/>
                    </a:lnTo>
                    <a:lnTo>
                      <a:pt x="144" y="13125"/>
                    </a:lnTo>
                    <a:lnTo>
                      <a:pt x="96" y="13301"/>
                    </a:lnTo>
                    <a:lnTo>
                      <a:pt x="67" y="13469"/>
                    </a:lnTo>
                    <a:lnTo>
                      <a:pt x="38" y="13645"/>
                    </a:lnTo>
                    <a:lnTo>
                      <a:pt x="19" y="13813"/>
                    </a:lnTo>
                    <a:lnTo>
                      <a:pt x="10" y="13981"/>
                    </a:lnTo>
                    <a:lnTo>
                      <a:pt x="0" y="14141"/>
                    </a:lnTo>
                    <a:lnTo>
                      <a:pt x="0" y="14461"/>
                    </a:lnTo>
                    <a:lnTo>
                      <a:pt x="29" y="14781"/>
                    </a:lnTo>
                    <a:lnTo>
                      <a:pt x="67" y="15077"/>
                    </a:lnTo>
                    <a:lnTo>
                      <a:pt x="125" y="15374"/>
                    </a:lnTo>
                    <a:lnTo>
                      <a:pt x="201" y="15654"/>
                    </a:lnTo>
                    <a:lnTo>
                      <a:pt x="288" y="15926"/>
                    </a:lnTo>
                    <a:lnTo>
                      <a:pt x="383" y="16182"/>
                    </a:lnTo>
                    <a:lnTo>
                      <a:pt x="489" y="16430"/>
                    </a:lnTo>
                    <a:lnTo>
                      <a:pt x="594" y="16662"/>
                    </a:lnTo>
                    <a:lnTo>
                      <a:pt x="709" y="16878"/>
                    </a:lnTo>
                    <a:lnTo>
                      <a:pt x="834" y="17086"/>
                    </a:lnTo>
                    <a:lnTo>
                      <a:pt x="949" y="17270"/>
                    </a:lnTo>
                    <a:lnTo>
                      <a:pt x="1064" y="17446"/>
                    </a:lnTo>
                    <a:lnTo>
                      <a:pt x="1178" y="17606"/>
                    </a:lnTo>
                    <a:lnTo>
                      <a:pt x="1389" y="17870"/>
                    </a:lnTo>
                    <a:lnTo>
                      <a:pt x="1552" y="18070"/>
                    </a:lnTo>
                    <a:lnTo>
                      <a:pt x="1667" y="18190"/>
                    </a:lnTo>
                    <a:lnTo>
                      <a:pt x="1705" y="18230"/>
                    </a:lnTo>
                    <a:lnTo>
                      <a:pt x="15855" y="26905"/>
                    </a:lnTo>
                    <a:lnTo>
                      <a:pt x="15970" y="26977"/>
                    </a:lnTo>
                    <a:lnTo>
                      <a:pt x="16094" y="27041"/>
                    </a:lnTo>
                    <a:lnTo>
                      <a:pt x="16219" y="27097"/>
                    </a:lnTo>
                    <a:lnTo>
                      <a:pt x="16344" y="27153"/>
                    </a:lnTo>
                    <a:lnTo>
                      <a:pt x="16478" y="27201"/>
                    </a:lnTo>
                    <a:lnTo>
                      <a:pt x="16612" y="27241"/>
                    </a:lnTo>
                    <a:lnTo>
                      <a:pt x="16746" y="27281"/>
                    </a:lnTo>
                    <a:lnTo>
                      <a:pt x="16890" y="27313"/>
                    </a:lnTo>
                    <a:lnTo>
                      <a:pt x="17033" y="27337"/>
                    </a:lnTo>
                    <a:lnTo>
                      <a:pt x="17187" y="27361"/>
                    </a:lnTo>
                    <a:lnTo>
                      <a:pt x="17330" y="27377"/>
                    </a:lnTo>
                    <a:lnTo>
                      <a:pt x="17484" y="27393"/>
                    </a:lnTo>
                    <a:lnTo>
                      <a:pt x="17637" y="27401"/>
                    </a:lnTo>
                    <a:lnTo>
                      <a:pt x="17800" y="27401"/>
                    </a:lnTo>
                    <a:lnTo>
                      <a:pt x="18125" y="27393"/>
                    </a:lnTo>
                    <a:lnTo>
                      <a:pt x="18451" y="27369"/>
                    </a:lnTo>
                    <a:lnTo>
                      <a:pt x="18796" y="27321"/>
                    </a:lnTo>
                    <a:lnTo>
                      <a:pt x="19141" y="27257"/>
                    </a:lnTo>
                    <a:lnTo>
                      <a:pt x="19495" y="27177"/>
                    </a:lnTo>
                    <a:lnTo>
                      <a:pt x="19859" y="27073"/>
                    </a:lnTo>
                    <a:lnTo>
                      <a:pt x="20223" y="26953"/>
                    </a:lnTo>
                    <a:lnTo>
                      <a:pt x="20597" y="26817"/>
                    </a:lnTo>
                    <a:lnTo>
                      <a:pt x="20971" y="26665"/>
                    </a:lnTo>
                    <a:lnTo>
                      <a:pt x="21344" y="26497"/>
                    </a:lnTo>
                    <a:lnTo>
                      <a:pt x="21727" y="26313"/>
                    </a:lnTo>
                    <a:lnTo>
                      <a:pt x="22111" y="26113"/>
                    </a:lnTo>
                    <a:lnTo>
                      <a:pt x="22494" y="25897"/>
                    </a:lnTo>
                    <a:lnTo>
                      <a:pt x="22887" y="25665"/>
                    </a:lnTo>
                    <a:lnTo>
                      <a:pt x="23270" y="25425"/>
                    </a:lnTo>
                    <a:lnTo>
                      <a:pt x="23653" y="25160"/>
                    </a:lnTo>
                    <a:lnTo>
                      <a:pt x="24036" y="24888"/>
                    </a:lnTo>
                    <a:lnTo>
                      <a:pt x="24410" y="24600"/>
                    </a:lnTo>
                    <a:lnTo>
                      <a:pt x="24783" y="24296"/>
                    </a:lnTo>
                    <a:lnTo>
                      <a:pt x="25157" y="23976"/>
                    </a:lnTo>
                    <a:lnTo>
                      <a:pt x="25531" y="23648"/>
                    </a:lnTo>
                    <a:lnTo>
                      <a:pt x="25895" y="23304"/>
                    </a:lnTo>
                    <a:lnTo>
                      <a:pt x="26249" y="22952"/>
                    </a:lnTo>
                    <a:lnTo>
                      <a:pt x="26604" y="22584"/>
                    </a:lnTo>
                    <a:lnTo>
                      <a:pt x="26939" y="22200"/>
                    </a:lnTo>
                    <a:lnTo>
                      <a:pt x="29573" y="19207"/>
                    </a:lnTo>
                    <a:lnTo>
                      <a:pt x="29909" y="18823"/>
                    </a:lnTo>
                    <a:lnTo>
                      <a:pt x="30215" y="18430"/>
                    </a:lnTo>
                    <a:lnTo>
                      <a:pt x="30522" y="18046"/>
                    </a:lnTo>
                    <a:lnTo>
                      <a:pt x="30800" y="17654"/>
                    </a:lnTo>
                    <a:lnTo>
                      <a:pt x="31068" y="17262"/>
                    </a:lnTo>
                    <a:lnTo>
                      <a:pt x="31317" y="16870"/>
                    </a:lnTo>
                    <a:lnTo>
                      <a:pt x="31556" y="16478"/>
                    </a:lnTo>
                    <a:lnTo>
                      <a:pt x="31767" y="16086"/>
                    </a:lnTo>
                    <a:lnTo>
                      <a:pt x="31968" y="15702"/>
                    </a:lnTo>
                    <a:lnTo>
                      <a:pt x="32150" y="15318"/>
                    </a:lnTo>
                    <a:lnTo>
                      <a:pt x="32323" y="14933"/>
                    </a:lnTo>
                    <a:lnTo>
                      <a:pt x="32467" y="14557"/>
                    </a:lnTo>
                    <a:lnTo>
                      <a:pt x="32601" y="14189"/>
                    </a:lnTo>
                    <a:lnTo>
                      <a:pt x="32716" y="13829"/>
                    </a:lnTo>
                    <a:lnTo>
                      <a:pt x="32811" y="13469"/>
                    </a:lnTo>
                    <a:lnTo>
                      <a:pt x="32898" y="13117"/>
                    </a:lnTo>
                    <a:lnTo>
                      <a:pt x="32955" y="12773"/>
                    </a:lnTo>
                    <a:lnTo>
                      <a:pt x="32993" y="12437"/>
                    </a:lnTo>
                    <a:lnTo>
                      <a:pt x="33022" y="12109"/>
                    </a:lnTo>
                    <a:lnTo>
                      <a:pt x="33032" y="11788"/>
                    </a:lnTo>
                    <a:lnTo>
                      <a:pt x="33022" y="11484"/>
                    </a:lnTo>
                    <a:lnTo>
                      <a:pt x="32984" y="11188"/>
                    </a:lnTo>
                    <a:lnTo>
                      <a:pt x="32936" y="10900"/>
                    </a:lnTo>
                    <a:lnTo>
                      <a:pt x="32869" y="10628"/>
                    </a:lnTo>
                    <a:lnTo>
                      <a:pt x="32783" y="10364"/>
                    </a:lnTo>
                    <a:lnTo>
                      <a:pt x="32735" y="10244"/>
                    </a:lnTo>
                    <a:lnTo>
                      <a:pt x="32677" y="10124"/>
                    </a:lnTo>
                    <a:lnTo>
                      <a:pt x="32620" y="10004"/>
                    </a:lnTo>
                    <a:lnTo>
                      <a:pt x="32553" y="9884"/>
                    </a:lnTo>
                    <a:lnTo>
                      <a:pt x="32486" y="9780"/>
                    </a:lnTo>
                    <a:lnTo>
                      <a:pt x="32409" y="9668"/>
                    </a:lnTo>
                    <a:lnTo>
                      <a:pt x="32332" y="9564"/>
                    </a:lnTo>
                    <a:lnTo>
                      <a:pt x="32246" y="9468"/>
                    </a:lnTo>
                    <a:lnTo>
                      <a:pt x="32160" y="9372"/>
                    </a:lnTo>
                    <a:lnTo>
                      <a:pt x="32064" y="9284"/>
                    </a:lnTo>
                    <a:lnTo>
                      <a:pt x="31968" y="9196"/>
                    </a:lnTo>
                    <a:lnTo>
                      <a:pt x="31863" y="9116"/>
                    </a:lnTo>
                    <a:lnTo>
                      <a:pt x="31748" y="9036"/>
                    </a:lnTo>
                    <a:lnTo>
                      <a:pt x="31633" y="8964"/>
                    </a:lnTo>
                    <a:lnTo>
                      <a:pt x="17493" y="281"/>
                    </a:lnTo>
                    <a:lnTo>
                      <a:pt x="17436" y="265"/>
                    </a:lnTo>
                    <a:lnTo>
                      <a:pt x="17244" y="225"/>
                    </a:lnTo>
                    <a:lnTo>
                      <a:pt x="16947" y="169"/>
                    </a:lnTo>
                    <a:lnTo>
                      <a:pt x="16554" y="105"/>
                    </a:lnTo>
                    <a:lnTo>
                      <a:pt x="16324" y="81"/>
                    </a:lnTo>
                    <a:lnTo>
                      <a:pt x="16075" y="49"/>
                    </a:lnTo>
                    <a:lnTo>
                      <a:pt x="15807" y="33"/>
                    </a:lnTo>
                    <a:lnTo>
                      <a:pt x="15520" y="17"/>
                    </a:lnTo>
                    <a:lnTo>
                      <a:pt x="15213" y="1"/>
                    </a:lnTo>
                    <a:close/>
                  </a:path>
                </a:pathLst>
              </a:custGeom>
              <a:solidFill>
                <a:srgbClr val="BCCAD3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40"/>
              <p:cNvSpPr/>
              <p:nvPr/>
            </p:nvSpPr>
            <p:spPr>
              <a:xfrm rot="1615572">
                <a:off x="7824833" y="1859463"/>
                <a:ext cx="220591" cy="275697"/>
              </a:xfrm>
              <a:custGeom>
                <a:rect b="b" l="l" r="r" t="t"/>
                <a:pathLst>
                  <a:path extrusionOk="0" h="11028" w="10721">
                    <a:moveTo>
                      <a:pt x="8498" y="0"/>
                    </a:moveTo>
                    <a:lnTo>
                      <a:pt x="1" y="9667"/>
                    </a:lnTo>
                    <a:lnTo>
                      <a:pt x="2213" y="11027"/>
                    </a:lnTo>
                    <a:lnTo>
                      <a:pt x="10720" y="1368"/>
                    </a:lnTo>
                    <a:lnTo>
                      <a:pt x="84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40"/>
              <p:cNvSpPr/>
              <p:nvPr/>
            </p:nvSpPr>
            <p:spPr>
              <a:xfrm rot="1615572">
                <a:off x="7947633" y="2036868"/>
                <a:ext cx="471304" cy="412346"/>
              </a:xfrm>
              <a:custGeom>
                <a:rect b="b" l="l" r="r" t="t"/>
                <a:pathLst>
                  <a:path extrusionOk="0" h="16494" w="22906">
                    <a:moveTo>
                      <a:pt x="7683" y="1"/>
                    </a:moveTo>
                    <a:lnTo>
                      <a:pt x="1906" y="265"/>
                    </a:lnTo>
                    <a:lnTo>
                      <a:pt x="0" y="2481"/>
                    </a:lnTo>
                    <a:lnTo>
                      <a:pt x="4627" y="4242"/>
                    </a:lnTo>
                    <a:lnTo>
                      <a:pt x="18949" y="13036"/>
                    </a:lnTo>
                    <a:lnTo>
                      <a:pt x="19016" y="13100"/>
                    </a:lnTo>
                    <a:lnTo>
                      <a:pt x="19169" y="13293"/>
                    </a:lnTo>
                    <a:lnTo>
                      <a:pt x="19265" y="13429"/>
                    </a:lnTo>
                    <a:lnTo>
                      <a:pt x="19371" y="13589"/>
                    </a:lnTo>
                    <a:lnTo>
                      <a:pt x="19486" y="13773"/>
                    </a:lnTo>
                    <a:lnTo>
                      <a:pt x="19601" y="13981"/>
                    </a:lnTo>
                    <a:lnTo>
                      <a:pt x="19706" y="14205"/>
                    </a:lnTo>
                    <a:lnTo>
                      <a:pt x="19802" y="14445"/>
                    </a:lnTo>
                    <a:lnTo>
                      <a:pt x="19878" y="14709"/>
                    </a:lnTo>
                    <a:lnTo>
                      <a:pt x="19907" y="14845"/>
                    </a:lnTo>
                    <a:lnTo>
                      <a:pt x="19936" y="14981"/>
                    </a:lnTo>
                    <a:lnTo>
                      <a:pt x="19955" y="15125"/>
                    </a:lnTo>
                    <a:lnTo>
                      <a:pt x="19974" y="15269"/>
                    </a:lnTo>
                    <a:lnTo>
                      <a:pt x="19984" y="15421"/>
                    </a:lnTo>
                    <a:lnTo>
                      <a:pt x="19974" y="15573"/>
                    </a:lnTo>
                    <a:lnTo>
                      <a:pt x="19965" y="15725"/>
                    </a:lnTo>
                    <a:lnTo>
                      <a:pt x="19945" y="15877"/>
                    </a:lnTo>
                    <a:lnTo>
                      <a:pt x="19917" y="16037"/>
                    </a:lnTo>
                    <a:lnTo>
                      <a:pt x="19878" y="16189"/>
                    </a:lnTo>
                    <a:lnTo>
                      <a:pt x="19859" y="16261"/>
                    </a:lnTo>
                    <a:lnTo>
                      <a:pt x="19850" y="16325"/>
                    </a:lnTo>
                    <a:lnTo>
                      <a:pt x="19850" y="16381"/>
                    </a:lnTo>
                    <a:lnTo>
                      <a:pt x="19859" y="16421"/>
                    </a:lnTo>
                    <a:lnTo>
                      <a:pt x="19869" y="16453"/>
                    </a:lnTo>
                    <a:lnTo>
                      <a:pt x="19888" y="16477"/>
                    </a:lnTo>
                    <a:lnTo>
                      <a:pt x="19907" y="16493"/>
                    </a:lnTo>
                    <a:lnTo>
                      <a:pt x="19974" y="16493"/>
                    </a:lnTo>
                    <a:lnTo>
                      <a:pt x="20012" y="16477"/>
                    </a:lnTo>
                    <a:lnTo>
                      <a:pt x="20099" y="16437"/>
                    </a:lnTo>
                    <a:lnTo>
                      <a:pt x="20204" y="16373"/>
                    </a:lnTo>
                    <a:lnTo>
                      <a:pt x="20319" y="16285"/>
                    </a:lnTo>
                    <a:lnTo>
                      <a:pt x="20444" y="16173"/>
                    </a:lnTo>
                    <a:lnTo>
                      <a:pt x="20587" y="16037"/>
                    </a:lnTo>
                    <a:lnTo>
                      <a:pt x="20731" y="15885"/>
                    </a:lnTo>
                    <a:lnTo>
                      <a:pt x="20884" y="15717"/>
                    </a:lnTo>
                    <a:lnTo>
                      <a:pt x="21047" y="15525"/>
                    </a:lnTo>
                    <a:lnTo>
                      <a:pt x="21210" y="15325"/>
                    </a:lnTo>
                    <a:lnTo>
                      <a:pt x="21373" y="15109"/>
                    </a:lnTo>
                    <a:lnTo>
                      <a:pt x="21536" y="14877"/>
                    </a:lnTo>
                    <a:lnTo>
                      <a:pt x="21699" y="14637"/>
                    </a:lnTo>
                    <a:lnTo>
                      <a:pt x="21852" y="14381"/>
                    </a:lnTo>
                    <a:lnTo>
                      <a:pt x="22015" y="14125"/>
                    </a:lnTo>
                    <a:lnTo>
                      <a:pt x="22158" y="13853"/>
                    </a:lnTo>
                    <a:lnTo>
                      <a:pt x="22302" y="13581"/>
                    </a:lnTo>
                    <a:lnTo>
                      <a:pt x="22427" y="13301"/>
                    </a:lnTo>
                    <a:lnTo>
                      <a:pt x="22542" y="13020"/>
                    </a:lnTo>
                    <a:lnTo>
                      <a:pt x="22647" y="12732"/>
                    </a:lnTo>
                    <a:lnTo>
                      <a:pt x="22743" y="12452"/>
                    </a:lnTo>
                    <a:lnTo>
                      <a:pt x="22810" y="12164"/>
                    </a:lnTo>
                    <a:lnTo>
                      <a:pt x="22867" y="11884"/>
                    </a:lnTo>
                    <a:lnTo>
                      <a:pt x="22896" y="11604"/>
                    </a:lnTo>
                    <a:lnTo>
                      <a:pt x="22906" y="11332"/>
                    </a:lnTo>
                    <a:lnTo>
                      <a:pt x="22906" y="11196"/>
                    </a:lnTo>
                    <a:lnTo>
                      <a:pt x="22896" y="11068"/>
                    </a:lnTo>
                    <a:lnTo>
                      <a:pt x="22886" y="10932"/>
                    </a:lnTo>
                    <a:lnTo>
                      <a:pt x="22858" y="10804"/>
                    </a:lnTo>
                    <a:lnTo>
                      <a:pt x="22829" y="10684"/>
                    </a:lnTo>
                    <a:lnTo>
                      <a:pt x="22800" y="10556"/>
                    </a:lnTo>
                    <a:lnTo>
                      <a:pt x="22752" y="10436"/>
                    </a:lnTo>
                    <a:lnTo>
                      <a:pt x="22704" y="10316"/>
                    </a:lnTo>
                    <a:lnTo>
                      <a:pt x="22647" y="10204"/>
                    </a:lnTo>
                    <a:lnTo>
                      <a:pt x="22580" y="10092"/>
                    </a:lnTo>
                    <a:lnTo>
                      <a:pt x="22513" y="9980"/>
                    </a:lnTo>
                    <a:lnTo>
                      <a:pt x="22427" y="9875"/>
                    </a:lnTo>
                    <a:lnTo>
                      <a:pt x="22340" y="9779"/>
                    </a:lnTo>
                    <a:lnTo>
                      <a:pt x="22245" y="9675"/>
                    </a:lnTo>
                    <a:lnTo>
                      <a:pt x="21976" y="9443"/>
                    </a:lnTo>
                    <a:lnTo>
                      <a:pt x="21670" y="9187"/>
                    </a:lnTo>
                    <a:lnTo>
                      <a:pt x="21306" y="8899"/>
                    </a:lnTo>
                    <a:lnTo>
                      <a:pt x="20903" y="8595"/>
                    </a:lnTo>
                    <a:lnTo>
                      <a:pt x="20453" y="8267"/>
                    </a:lnTo>
                    <a:lnTo>
                      <a:pt x="19974" y="7923"/>
                    </a:lnTo>
                    <a:lnTo>
                      <a:pt x="19457" y="7555"/>
                    </a:lnTo>
                    <a:lnTo>
                      <a:pt x="18911" y="7187"/>
                    </a:lnTo>
                    <a:lnTo>
                      <a:pt x="17761" y="6402"/>
                    </a:lnTo>
                    <a:lnTo>
                      <a:pt x="16535" y="5594"/>
                    </a:lnTo>
                    <a:lnTo>
                      <a:pt x="15280" y="4770"/>
                    </a:lnTo>
                    <a:lnTo>
                      <a:pt x="14025" y="3962"/>
                    </a:lnTo>
                    <a:lnTo>
                      <a:pt x="12799" y="3185"/>
                    </a:lnTo>
                    <a:lnTo>
                      <a:pt x="11630" y="2449"/>
                    </a:lnTo>
                    <a:lnTo>
                      <a:pt x="9609" y="1185"/>
                    </a:lnTo>
                    <a:lnTo>
                      <a:pt x="8210" y="321"/>
                    </a:lnTo>
                    <a:lnTo>
                      <a:pt x="76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4" name="Google Shape;1164;p40"/>
            <p:cNvGrpSpPr/>
            <p:nvPr/>
          </p:nvGrpSpPr>
          <p:grpSpPr>
            <a:xfrm>
              <a:off x="7459036" y="940975"/>
              <a:ext cx="491022" cy="537575"/>
              <a:chOff x="6597786" y="802250"/>
              <a:chExt cx="491022" cy="537575"/>
            </a:xfrm>
          </p:grpSpPr>
          <p:sp>
            <p:nvSpPr>
              <p:cNvPr id="1165" name="Google Shape;1165;p40"/>
              <p:cNvSpPr/>
              <p:nvPr/>
            </p:nvSpPr>
            <p:spPr>
              <a:xfrm flipH="1">
                <a:off x="6597786" y="802250"/>
                <a:ext cx="491022" cy="537575"/>
              </a:xfrm>
              <a:custGeom>
                <a:rect b="b" l="l" r="r" t="t"/>
                <a:pathLst>
                  <a:path extrusionOk="0" h="21503" w="23865">
                    <a:moveTo>
                      <a:pt x="10060" y="0"/>
                    </a:moveTo>
                    <a:lnTo>
                      <a:pt x="1" y="17590"/>
                    </a:lnTo>
                    <a:lnTo>
                      <a:pt x="7952" y="21503"/>
                    </a:lnTo>
                    <a:lnTo>
                      <a:pt x="23864" y="8403"/>
                    </a:ln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F1C232"/>
              </a:solidFill>
              <a:ln cap="flat" cmpd="sng" w="3810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40"/>
              <p:cNvSpPr/>
              <p:nvPr/>
            </p:nvSpPr>
            <p:spPr>
              <a:xfrm flipH="1">
                <a:off x="6655540" y="929275"/>
                <a:ext cx="332348" cy="371350"/>
              </a:xfrm>
              <a:custGeom>
                <a:rect b="b" l="l" r="r" t="t"/>
                <a:pathLst>
                  <a:path extrusionOk="0" h="14854" w="16153">
                    <a:moveTo>
                      <a:pt x="11238" y="1"/>
                    </a:moveTo>
                    <a:lnTo>
                      <a:pt x="1" y="13877"/>
                    </a:lnTo>
                    <a:lnTo>
                      <a:pt x="2817" y="14853"/>
                    </a:lnTo>
                    <a:lnTo>
                      <a:pt x="16152" y="3322"/>
                    </a:lnTo>
                    <a:lnTo>
                      <a:pt x="11238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7" name="Google Shape;1167;p40"/>
            <p:cNvGrpSpPr/>
            <p:nvPr/>
          </p:nvGrpSpPr>
          <p:grpSpPr>
            <a:xfrm rot="-1192642">
              <a:off x="7125813" y="1800601"/>
              <a:ext cx="585036" cy="807231"/>
              <a:chOff x="6808886" y="2132450"/>
              <a:chExt cx="585050" cy="807250"/>
            </a:xfrm>
          </p:grpSpPr>
          <p:sp>
            <p:nvSpPr>
              <p:cNvPr id="1168" name="Google Shape;1168;p40"/>
              <p:cNvSpPr/>
              <p:nvPr/>
            </p:nvSpPr>
            <p:spPr>
              <a:xfrm flipH="1">
                <a:off x="6808886" y="2199675"/>
                <a:ext cx="577952" cy="740025"/>
              </a:xfrm>
              <a:custGeom>
                <a:rect b="b" l="l" r="r" t="t"/>
                <a:pathLst>
                  <a:path extrusionOk="0" h="29601" w="28090">
                    <a:moveTo>
                      <a:pt x="7607" y="0"/>
                    </a:moveTo>
                    <a:lnTo>
                      <a:pt x="7406" y="8"/>
                    </a:lnTo>
                    <a:lnTo>
                      <a:pt x="7205" y="24"/>
                    </a:lnTo>
                    <a:lnTo>
                      <a:pt x="7013" y="40"/>
                    </a:lnTo>
                    <a:lnTo>
                      <a:pt x="6812" y="72"/>
                    </a:lnTo>
                    <a:lnTo>
                      <a:pt x="6621" y="104"/>
                    </a:lnTo>
                    <a:lnTo>
                      <a:pt x="6429" y="144"/>
                    </a:lnTo>
                    <a:lnTo>
                      <a:pt x="6247" y="184"/>
                    </a:lnTo>
                    <a:lnTo>
                      <a:pt x="6065" y="240"/>
                    </a:lnTo>
                    <a:lnTo>
                      <a:pt x="5883" y="304"/>
                    </a:lnTo>
                    <a:lnTo>
                      <a:pt x="5710" y="376"/>
                    </a:lnTo>
                    <a:lnTo>
                      <a:pt x="5538" y="448"/>
                    </a:lnTo>
                    <a:lnTo>
                      <a:pt x="2932" y="1713"/>
                    </a:lnTo>
                    <a:lnTo>
                      <a:pt x="2769" y="1793"/>
                    </a:lnTo>
                    <a:lnTo>
                      <a:pt x="2607" y="1889"/>
                    </a:lnTo>
                    <a:lnTo>
                      <a:pt x="2453" y="1985"/>
                    </a:lnTo>
                    <a:lnTo>
                      <a:pt x="2310" y="2089"/>
                    </a:lnTo>
                    <a:lnTo>
                      <a:pt x="2166" y="2201"/>
                    </a:lnTo>
                    <a:lnTo>
                      <a:pt x="2032" y="2321"/>
                    </a:lnTo>
                    <a:lnTo>
                      <a:pt x="1907" y="2441"/>
                    </a:lnTo>
                    <a:lnTo>
                      <a:pt x="1783" y="2569"/>
                    </a:lnTo>
                    <a:lnTo>
                      <a:pt x="1658" y="2705"/>
                    </a:lnTo>
                    <a:lnTo>
                      <a:pt x="1553" y="2841"/>
                    </a:lnTo>
                    <a:lnTo>
                      <a:pt x="1438" y="2985"/>
                    </a:lnTo>
                    <a:lnTo>
                      <a:pt x="1332" y="3129"/>
                    </a:lnTo>
                    <a:lnTo>
                      <a:pt x="1237" y="3281"/>
                    </a:lnTo>
                    <a:lnTo>
                      <a:pt x="1141" y="3441"/>
                    </a:lnTo>
                    <a:lnTo>
                      <a:pt x="1055" y="3593"/>
                    </a:lnTo>
                    <a:lnTo>
                      <a:pt x="968" y="3761"/>
                    </a:lnTo>
                    <a:lnTo>
                      <a:pt x="815" y="4089"/>
                    </a:lnTo>
                    <a:lnTo>
                      <a:pt x="681" y="4433"/>
                    </a:lnTo>
                    <a:lnTo>
                      <a:pt x="556" y="4777"/>
                    </a:lnTo>
                    <a:lnTo>
                      <a:pt x="451" y="5138"/>
                    </a:lnTo>
                    <a:lnTo>
                      <a:pt x="355" y="5498"/>
                    </a:lnTo>
                    <a:lnTo>
                      <a:pt x="279" y="5858"/>
                    </a:lnTo>
                    <a:lnTo>
                      <a:pt x="212" y="6210"/>
                    </a:lnTo>
                    <a:lnTo>
                      <a:pt x="154" y="6570"/>
                    </a:lnTo>
                    <a:lnTo>
                      <a:pt x="106" y="6922"/>
                    </a:lnTo>
                    <a:lnTo>
                      <a:pt x="68" y="7266"/>
                    </a:lnTo>
                    <a:lnTo>
                      <a:pt x="39" y="7602"/>
                    </a:lnTo>
                    <a:lnTo>
                      <a:pt x="20" y="7922"/>
                    </a:lnTo>
                    <a:lnTo>
                      <a:pt x="1" y="8523"/>
                    </a:lnTo>
                    <a:lnTo>
                      <a:pt x="1" y="9059"/>
                    </a:lnTo>
                    <a:lnTo>
                      <a:pt x="20" y="9499"/>
                    </a:lnTo>
                    <a:lnTo>
                      <a:pt x="39" y="9835"/>
                    </a:lnTo>
                    <a:lnTo>
                      <a:pt x="58" y="10131"/>
                    </a:lnTo>
                    <a:lnTo>
                      <a:pt x="11487" y="26624"/>
                    </a:lnTo>
                    <a:lnTo>
                      <a:pt x="11688" y="26888"/>
                    </a:lnTo>
                    <a:lnTo>
                      <a:pt x="11889" y="27144"/>
                    </a:lnTo>
                    <a:lnTo>
                      <a:pt x="12119" y="27384"/>
                    </a:lnTo>
                    <a:lnTo>
                      <a:pt x="12359" y="27616"/>
                    </a:lnTo>
                    <a:lnTo>
                      <a:pt x="12608" y="27832"/>
                    </a:lnTo>
                    <a:lnTo>
                      <a:pt x="12867" y="28040"/>
                    </a:lnTo>
                    <a:lnTo>
                      <a:pt x="13135" y="28240"/>
                    </a:lnTo>
                    <a:lnTo>
                      <a:pt x="13422" y="28417"/>
                    </a:lnTo>
                    <a:lnTo>
                      <a:pt x="13710" y="28593"/>
                    </a:lnTo>
                    <a:lnTo>
                      <a:pt x="14016" y="28745"/>
                    </a:lnTo>
                    <a:lnTo>
                      <a:pt x="14323" y="28889"/>
                    </a:lnTo>
                    <a:lnTo>
                      <a:pt x="14639" y="29025"/>
                    </a:lnTo>
                    <a:lnTo>
                      <a:pt x="14965" y="29137"/>
                    </a:lnTo>
                    <a:lnTo>
                      <a:pt x="15300" y="29249"/>
                    </a:lnTo>
                    <a:lnTo>
                      <a:pt x="15635" y="29337"/>
                    </a:lnTo>
                    <a:lnTo>
                      <a:pt x="15980" y="29417"/>
                    </a:lnTo>
                    <a:lnTo>
                      <a:pt x="16325" y="29481"/>
                    </a:lnTo>
                    <a:lnTo>
                      <a:pt x="16679" y="29529"/>
                    </a:lnTo>
                    <a:lnTo>
                      <a:pt x="17034" y="29569"/>
                    </a:lnTo>
                    <a:lnTo>
                      <a:pt x="17388" y="29593"/>
                    </a:lnTo>
                    <a:lnTo>
                      <a:pt x="17752" y="29601"/>
                    </a:lnTo>
                    <a:lnTo>
                      <a:pt x="18116" y="29601"/>
                    </a:lnTo>
                    <a:lnTo>
                      <a:pt x="18471" y="29577"/>
                    </a:lnTo>
                    <a:lnTo>
                      <a:pt x="18835" y="29545"/>
                    </a:lnTo>
                    <a:lnTo>
                      <a:pt x="19199" y="29497"/>
                    </a:lnTo>
                    <a:lnTo>
                      <a:pt x="19563" y="29433"/>
                    </a:lnTo>
                    <a:lnTo>
                      <a:pt x="19917" y="29353"/>
                    </a:lnTo>
                    <a:lnTo>
                      <a:pt x="20272" y="29265"/>
                    </a:lnTo>
                    <a:lnTo>
                      <a:pt x="20626" y="29153"/>
                    </a:lnTo>
                    <a:lnTo>
                      <a:pt x="20971" y="29033"/>
                    </a:lnTo>
                    <a:lnTo>
                      <a:pt x="21316" y="28889"/>
                    </a:lnTo>
                    <a:lnTo>
                      <a:pt x="21661" y="28737"/>
                    </a:lnTo>
                    <a:lnTo>
                      <a:pt x="24267" y="27472"/>
                    </a:lnTo>
                    <a:lnTo>
                      <a:pt x="24592" y="27304"/>
                    </a:lnTo>
                    <a:lnTo>
                      <a:pt x="24909" y="27128"/>
                    </a:lnTo>
                    <a:lnTo>
                      <a:pt x="25215" y="26936"/>
                    </a:lnTo>
                    <a:lnTo>
                      <a:pt x="25503" y="26736"/>
                    </a:lnTo>
                    <a:lnTo>
                      <a:pt x="25771" y="26520"/>
                    </a:lnTo>
                    <a:lnTo>
                      <a:pt x="26039" y="26304"/>
                    </a:lnTo>
                    <a:lnTo>
                      <a:pt x="26279" y="26072"/>
                    </a:lnTo>
                    <a:lnTo>
                      <a:pt x="26508" y="25832"/>
                    </a:lnTo>
                    <a:lnTo>
                      <a:pt x="26729" y="25592"/>
                    </a:lnTo>
                    <a:lnTo>
                      <a:pt x="26930" y="25336"/>
                    </a:lnTo>
                    <a:lnTo>
                      <a:pt x="27112" y="25080"/>
                    </a:lnTo>
                    <a:lnTo>
                      <a:pt x="27284" y="24815"/>
                    </a:lnTo>
                    <a:lnTo>
                      <a:pt x="27438" y="24543"/>
                    </a:lnTo>
                    <a:lnTo>
                      <a:pt x="27572" y="24263"/>
                    </a:lnTo>
                    <a:lnTo>
                      <a:pt x="27696" y="23983"/>
                    </a:lnTo>
                    <a:lnTo>
                      <a:pt x="27802" y="23703"/>
                    </a:lnTo>
                    <a:lnTo>
                      <a:pt x="27888" y="23415"/>
                    </a:lnTo>
                    <a:lnTo>
                      <a:pt x="27965" y="23127"/>
                    </a:lnTo>
                    <a:lnTo>
                      <a:pt x="28022" y="22831"/>
                    </a:lnTo>
                    <a:lnTo>
                      <a:pt x="28060" y="22535"/>
                    </a:lnTo>
                    <a:lnTo>
                      <a:pt x="28080" y="22239"/>
                    </a:lnTo>
                    <a:lnTo>
                      <a:pt x="28089" y="21943"/>
                    </a:lnTo>
                    <a:lnTo>
                      <a:pt x="28070" y="21646"/>
                    </a:lnTo>
                    <a:lnTo>
                      <a:pt x="28041" y="21350"/>
                    </a:lnTo>
                    <a:lnTo>
                      <a:pt x="27993" y="21054"/>
                    </a:lnTo>
                    <a:lnTo>
                      <a:pt x="27926" y="20758"/>
                    </a:lnTo>
                    <a:lnTo>
                      <a:pt x="27840" y="20470"/>
                    </a:lnTo>
                    <a:lnTo>
                      <a:pt x="27735" y="20182"/>
                    </a:lnTo>
                    <a:lnTo>
                      <a:pt x="27620" y="19894"/>
                    </a:lnTo>
                    <a:lnTo>
                      <a:pt x="27476" y="19614"/>
                    </a:lnTo>
                    <a:lnTo>
                      <a:pt x="27323" y="19334"/>
                    </a:lnTo>
                    <a:lnTo>
                      <a:pt x="27141" y="19062"/>
                    </a:lnTo>
                    <a:lnTo>
                      <a:pt x="15712" y="2561"/>
                    </a:lnTo>
                    <a:lnTo>
                      <a:pt x="15424" y="2401"/>
                    </a:lnTo>
                    <a:lnTo>
                      <a:pt x="15080" y="2217"/>
                    </a:lnTo>
                    <a:lnTo>
                      <a:pt x="14629" y="1985"/>
                    </a:lnTo>
                    <a:lnTo>
                      <a:pt x="14074" y="1721"/>
                    </a:lnTo>
                    <a:lnTo>
                      <a:pt x="13441" y="1440"/>
                    </a:lnTo>
                    <a:lnTo>
                      <a:pt x="13097" y="1288"/>
                    </a:lnTo>
                    <a:lnTo>
                      <a:pt x="12732" y="1144"/>
                    </a:lnTo>
                    <a:lnTo>
                      <a:pt x="12359" y="1000"/>
                    </a:lnTo>
                    <a:lnTo>
                      <a:pt x="11976" y="856"/>
                    </a:lnTo>
                    <a:lnTo>
                      <a:pt x="11573" y="720"/>
                    </a:lnTo>
                    <a:lnTo>
                      <a:pt x="11171" y="592"/>
                    </a:lnTo>
                    <a:lnTo>
                      <a:pt x="10759" y="464"/>
                    </a:lnTo>
                    <a:lnTo>
                      <a:pt x="10338" y="352"/>
                    </a:lnTo>
                    <a:lnTo>
                      <a:pt x="9916" y="256"/>
                    </a:lnTo>
                    <a:lnTo>
                      <a:pt x="9494" y="168"/>
                    </a:lnTo>
                    <a:lnTo>
                      <a:pt x="9063" y="104"/>
                    </a:lnTo>
                    <a:lnTo>
                      <a:pt x="8642" y="48"/>
                    </a:lnTo>
                    <a:lnTo>
                      <a:pt x="8431" y="32"/>
                    </a:lnTo>
                    <a:lnTo>
                      <a:pt x="8230" y="16"/>
                    </a:lnTo>
                    <a:lnTo>
                      <a:pt x="8019" y="8"/>
                    </a:lnTo>
                    <a:lnTo>
                      <a:pt x="7808" y="0"/>
                    </a:lnTo>
                    <a:close/>
                  </a:path>
                </a:pathLst>
              </a:custGeom>
              <a:solidFill>
                <a:srgbClr val="FFD966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40"/>
              <p:cNvSpPr/>
              <p:nvPr/>
            </p:nvSpPr>
            <p:spPr>
              <a:xfrm flipH="1">
                <a:off x="6841024" y="2217275"/>
                <a:ext cx="432857" cy="663825"/>
              </a:xfrm>
              <a:custGeom>
                <a:rect b="b" l="l" r="r" t="t"/>
                <a:pathLst>
                  <a:path extrusionOk="0" h="26553" w="21038">
                    <a:moveTo>
                      <a:pt x="1715" y="0"/>
                    </a:moveTo>
                    <a:lnTo>
                      <a:pt x="0" y="1177"/>
                    </a:lnTo>
                    <a:lnTo>
                      <a:pt x="4369" y="5042"/>
                    </a:lnTo>
                    <a:lnTo>
                      <a:pt x="10892" y="14469"/>
                    </a:lnTo>
                    <a:lnTo>
                      <a:pt x="16947" y="14469"/>
                    </a:lnTo>
                    <a:lnTo>
                      <a:pt x="16248" y="13460"/>
                    </a:lnTo>
                    <a:lnTo>
                      <a:pt x="15529" y="12436"/>
                    </a:lnTo>
                    <a:lnTo>
                      <a:pt x="14063" y="10387"/>
                    </a:lnTo>
                    <a:lnTo>
                      <a:pt x="12636" y="8411"/>
                    </a:lnTo>
                    <a:lnTo>
                      <a:pt x="11314" y="6594"/>
                    </a:lnTo>
                    <a:lnTo>
                      <a:pt x="10164" y="5034"/>
                    </a:lnTo>
                    <a:lnTo>
                      <a:pt x="9245" y="3809"/>
                    </a:lnTo>
                    <a:lnTo>
                      <a:pt x="8440" y="2721"/>
                    </a:lnTo>
                    <a:lnTo>
                      <a:pt x="1715" y="0"/>
                    </a:lnTo>
                    <a:close/>
                    <a:moveTo>
                      <a:pt x="15596" y="21247"/>
                    </a:moveTo>
                    <a:lnTo>
                      <a:pt x="16305" y="22279"/>
                    </a:lnTo>
                    <a:lnTo>
                      <a:pt x="16353" y="22383"/>
                    </a:lnTo>
                    <a:lnTo>
                      <a:pt x="16449" y="22671"/>
                    </a:lnTo>
                    <a:lnTo>
                      <a:pt x="16506" y="22871"/>
                    </a:lnTo>
                    <a:lnTo>
                      <a:pt x="16564" y="23103"/>
                    </a:lnTo>
                    <a:lnTo>
                      <a:pt x="16621" y="23359"/>
                    </a:lnTo>
                    <a:lnTo>
                      <a:pt x="16669" y="23647"/>
                    </a:lnTo>
                    <a:lnTo>
                      <a:pt x="16707" y="23943"/>
                    </a:lnTo>
                    <a:lnTo>
                      <a:pt x="16736" y="24255"/>
                    </a:lnTo>
                    <a:lnTo>
                      <a:pt x="16736" y="24416"/>
                    </a:lnTo>
                    <a:lnTo>
                      <a:pt x="16736" y="24584"/>
                    </a:lnTo>
                    <a:lnTo>
                      <a:pt x="16727" y="24744"/>
                    </a:lnTo>
                    <a:lnTo>
                      <a:pt x="16707" y="24904"/>
                    </a:lnTo>
                    <a:lnTo>
                      <a:pt x="16688" y="25072"/>
                    </a:lnTo>
                    <a:lnTo>
                      <a:pt x="16650" y="25232"/>
                    </a:lnTo>
                    <a:lnTo>
                      <a:pt x="16612" y="25392"/>
                    </a:lnTo>
                    <a:lnTo>
                      <a:pt x="16564" y="25560"/>
                    </a:lnTo>
                    <a:lnTo>
                      <a:pt x="16506" y="25712"/>
                    </a:lnTo>
                    <a:lnTo>
                      <a:pt x="16439" y="25872"/>
                    </a:lnTo>
                    <a:lnTo>
                      <a:pt x="16353" y="26024"/>
                    </a:lnTo>
                    <a:lnTo>
                      <a:pt x="16267" y="26168"/>
                    </a:lnTo>
                    <a:lnTo>
                      <a:pt x="16209" y="26264"/>
                    </a:lnTo>
                    <a:lnTo>
                      <a:pt x="16181" y="26344"/>
                    </a:lnTo>
                    <a:lnTo>
                      <a:pt x="16171" y="26408"/>
                    </a:lnTo>
                    <a:lnTo>
                      <a:pt x="16171" y="26464"/>
                    </a:lnTo>
                    <a:lnTo>
                      <a:pt x="16190" y="26480"/>
                    </a:lnTo>
                    <a:lnTo>
                      <a:pt x="16200" y="26504"/>
                    </a:lnTo>
                    <a:lnTo>
                      <a:pt x="16248" y="26528"/>
                    </a:lnTo>
                    <a:lnTo>
                      <a:pt x="16305" y="26552"/>
                    </a:lnTo>
                    <a:lnTo>
                      <a:pt x="16382" y="26552"/>
                    </a:lnTo>
                    <a:lnTo>
                      <a:pt x="16487" y="26544"/>
                    </a:lnTo>
                    <a:lnTo>
                      <a:pt x="16612" y="26528"/>
                    </a:lnTo>
                    <a:lnTo>
                      <a:pt x="16746" y="26496"/>
                    </a:lnTo>
                    <a:lnTo>
                      <a:pt x="16889" y="26448"/>
                    </a:lnTo>
                    <a:lnTo>
                      <a:pt x="17052" y="26384"/>
                    </a:lnTo>
                    <a:lnTo>
                      <a:pt x="17225" y="26312"/>
                    </a:lnTo>
                    <a:lnTo>
                      <a:pt x="17407" y="26224"/>
                    </a:lnTo>
                    <a:lnTo>
                      <a:pt x="17598" y="26128"/>
                    </a:lnTo>
                    <a:lnTo>
                      <a:pt x="17800" y="26024"/>
                    </a:lnTo>
                    <a:lnTo>
                      <a:pt x="18001" y="25904"/>
                    </a:lnTo>
                    <a:lnTo>
                      <a:pt x="18212" y="25776"/>
                    </a:lnTo>
                    <a:lnTo>
                      <a:pt x="18422" y="25632"/>
                    </a:lnTo>
                    <a:lnTo>
                      <a:pt x="18633" y="25488"/>
                    </a:lnTo>
                    <a:lnTo>
                      <a:pt x="18844" y="25328"/>
                    </a:lnTo>
                    <a:lnTo>
                      <a:pt x="19055" y="25160"/>
                    </a:lnTo>
                    <a:lnTo>
                      <a:pt x="19265" y="24984"/>
                    </a:lnTo>
                    <a:lnTo>
                      <a:pt x="19466" y="24800"/>
                    </a:lnTo>
                    <a:lnTo>
                      <a:pt x="19658" y="24600"/>
                    </a:lnTo>
                    <a:lnTo>
                      <a:pt x="19850" y="24400"/>
                    </a:lnTo>
                    <a:lnTo>
                      <a:pt x="20032" y="24191"/>
                    </a:lnTo>
                    <a:lnTo>
                      <a:pt x="20204" y="23975"/>
                    </a:lnTo>
                    <a:lnTo>
                      <a:pt x="20357" y="23759"/>
                    </a:lnTo>
                    <a:lnTo>
                      <a:pt x="20511" y="23527"/>
                    </a:lnTo>
                    <a:lnTo>
                      <a:pt x="20635" y="23295"/>
                    </a:lnTo>
                    <a:lnTo>
                      <a:pt x="20750" y="23055"/>
                    </a:lnTo>
                    <a:lnTo>
                      <a:pt x="20846" y="22807"/>
                    </a:lnTo>
                    <a:lnTo>
                      <a:pt x="20932" y="22559"/>
                    </a:lnTo>
                    <a:lnTo>
                      <a:pt x="20990" y="22303"/>
                    </a:lnTo>
                    <a:lnTo>
                      <a:pt x="21009" y="22175"/>
                    </a:lnTo>
                    <a:lnTo>
                      <a:pt x="21028" y="22047"/>
                    </a:lnTo>
                    <a:lnTo>
                      <a:pt x="21038" y="21919"/>
                    </a:lnTo>
                    <a:lnTo>
                      <a:pt x="21038" y="21783"/>
                    </a:lnTo>
                    <a:lnTo>
                      <a:pt x="21038" y="21655"/>
                    </a:lnTo>
                    <a:lnTo>
                      <a:pt x="21028" y="21519"/>
                    </a:lnTo>
                    <a:lnTo>
                      <a:pt x="21018" y="21383"/>
                    </a:lnTo>
                    <a:lnTo>
                      <a:pt x="20990" y="21247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40"/>
              <p:cNvSpPr/>
              <p:nvPr/>
            </p:nvSpPr>
            <p:spPr>
              <a:xfrm flipH="1">
                <a:off x="7238389" y="2132450"/>
                <a:ext cx="155547" cy="133050"/>
              </a:xfrm>
              <a:custGeom>
                <a:rect b="b" l="l" r="r" t="t"/>
                <a:pathLst>
                  <a:path extrusionOk="0" h="5322" w="7560">
                    <a:moveTo>
                      <a:pt x="5835" y="0"/>
                    </a:moveTo>
                    <a:lnTo>
                      <a:pt x="1" y="2825"/>
                    </a:lnTo>
                    <a:lnTo>
                      <a:pt x="1735" y="5322"/>
                    </a:lnTo>
                    <a:lnTo>
                      <a:pt x="7559" y="2505"/>
                    </a:lnTo>
                    <a:lnTo>
                      <a:pt x="5835" y="0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1"/>
          <p:cNvSpPr txBox="1"/>
          <p:nvPr>
            <p:ph type="title"/>
          </p:nvPr>
        </p:nvSpPr>
        <p:spPr>
          <a:xfrm>
            <a:off x="720300" y="3458550"/>
            <a:ext cx="77034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Watching!</a:t>
            </a:r>
            <a:endParaRPr/>
          </a:p>
        </p:txBody>
      </p:sp>
      <p:sp>
        <p:nvSpPr>
          <p:cNvPr id="1176" name="Google Shape;1176;p41"/>
          <p:cNvSpPr/>
          <p:nvPr/>
        </p:nvSpPr>
        <p:spPr>
          <a:xfrm>
            <a:off x="3743095" y="1409030"/>
            <a:ext cx="1595447" cy="1407687"/>
          </a:xfrm>
          <a:custGeom>
            <a:rect b="b" l="l" r="r" t="t"/>
            <a:pathLst>
              <a:path extrusionOk="0" h="53448" w="60577">
                <a:moveTo>
                  <a:pt x="41036" y="1"/>
                </a:moveTo>
                <a:cubicBezTo>
                  <a:pt x="39763" y="1"/>
                  <a:pt x="38469" y="131"/>
                  <a:pt x="37172" y="403"/>
                </a:cubicBezTo>
                <a:cubicBezTo>
                  <a:pt x="32491" y="1406"/>
                  <a:pt x="28358" y="4172"/>
                  <a:pt x="25683" y="8123"/>
                </a:cubicBezTo>
                <a:cubicBezTo>
                  <a:pt x="25537" y="8120"/>
                  <a:pt x="25391" y="8119"/>
                  <a:pt x="25246" y="8119"/>
                </a:cubicBezTo>
                <a:cubicBezTo>
                  <a:pt x="10784" y="8119"/>
                  <a:pt x="0" y="21548"/>
                  <a:pt x="3220" y="35722"/>
                </a:cubicBezTo>
                <a:cubicBezTo>
                  <a:pt x="5637" y="46439"/>
                  <a:pt x="15136" y="53324"/>
                  <a:pt x="25274" y="53324"/>
                </a:cubicBezTo>
                <a:cubicBezTo>
                  <a:pt x="28651" y="53324"/>
                  <a:pt x="32098" y="52561"/>
                  <a:pt x="35379" y="50920"/>
                </a:cubicBezTo>
                <a:cubicBezTo>
                  <a:pt x="37968" y="52621"/>
                  <a:pt x="40901" y="53448"/>
                  <a:pt x="43815" y="53448"/>
                </a:cubicBezTo>
                <a:cubicBezTo>
                  <a:pt x="48086" y="53448"/>
                  <a:pt x="52313" y="51673"/>
                  <a:pt x="55349" y="48276"/>
                </a:cubicBezTo>
                <a:cubicBezTo>
                  <a:pt x="60425" y="42592"/>
                  <a:pt x="60577" y="34020"/>
                  <a:pt x="55714" y="28124"/>
                </a:cubicBezTo>
                <a:cubicBezTo>
                  <a:pt x="58692" y="24111"/>
                  <a:pt x="59787" y="19005"/>
                  <a:pt x="58753" y="14081"/>
                </a:cubicBezTo>
                <a:cubicBezTo>
                  <a:pt x="56984" y="5710"/>
                  <a:pt x="49458" y="1"/>
                  <a:pt x="41036" y="1"/>
                </a:cubicBezTo>
                <a:close/>
              </a:path>
            </a:pathLst>
          </a:custGeom>
          <a:solidFill>
            <a:srgbClr val="7E9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41"/>
          <p:cNvSpPr/>
          <p:nvPr/>
        </p:nvSpPr>
        <p:spPr>
          <a:xfrm>
            <a:off x="3886348" y="2157750"/>
            <a:ext cx="4030" cy="8823"/>
          </a:xfrm>
          <a:custGeom>
            <a:rect b="b" l="l" r="r" t="t"/>
            <a:pathLst>
              <a:path extrusionOk="0" fill="none" h="335" w="153">
                <a:moveTo>
                  <a:pt x="152" y="335"/>
                </a:moveTo>
                <a:cubicBezTo>
                  <a:pt x="91" y="213"/>
                  <a:pt x="61" y="92"/>
                  <a:pt x="0" y="0"/>
                </a:cubicBez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41"/>
          <p:cNvSpPr/>
          <p:nvPr/>
        </p:nvSpPr>
        <p:spPr>
          <a:xfrm>
            <a:off x="3808677" y="1274731"/>
            <a:ext cx="1310528" cy="1256878"/>
          </a:xfrm>
          <a:custGeom>
            <a:rect b="b" l="l" r="r" t="t"/>
            <a:pathLst>
              <a:path extrusionOk="0" fill="none" h="47722" w="49759">
                <a:moveTo>
                  <a:pt x="2493" y="32037"/>
                </a:moveTo>
                <a:cubicBezTo>
                  <a:pt x="1" y="22979"/>
                  <a:pt x="3010" y="13283"/>
                  <a:pt x="10244" y="7265"/>
                </a:cubicBezTo>
                <a:cubicBezTo>
                  <a:pt x="17478" y="1246"/>
                  <a:pt x="27539" y="0"/>
                  <a:pt x="36020" y="4104"/>
                </a:cubicBezTo>
                <a:cubicBezTo>
                  <a:pt x="44470" y="8207"/>
                  <a:pt x="49759" y="16900"/>
                  <a:pt x="49515" y="26292"/>
                </a:cubicBezTo>
                <a:cubicBezTo>
                  <a:pt x="49242" y="35685"/>
                  <a:pt x="43527" y="44074"/>
                  <a:pt x="34865" y="47721"/>
                </a:cubicBez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41"/>
          <p:cNvSpPr/>
          <p:nvPr/>
        </p:nvSpPr>
        <p:spPr>
          <a:xfrm>
            <a:off x="4698907" y="2538813"/>
            <a:ext cx="8849" cy="4030"/>
          </a:xfrm>
          <a:custGeom>
            <a:rect b="b" l="l" r="r" t="t"/>
            <a:pathLst>
              <a:path extrusionOk="0" fill="none" h="153" w="336">
                <a:moveTo>
                  <a:pt x="335" y="1"/>
                </a:moveTo>
                <a:lnTo>
                  <a:pt x="1" y="153"/>
                </a:lnTo>
              </a:path>
            </a:pathLst>
          </a:cu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41"/>
          <p:cNvSpPr/>
          <p:nvPr/>
        </p:nvSpPr>
        <p:spPr>
          <a:xfrm>
            <a:off x="5000716" y="2009307"/>
            <a:ext cx="30472" cy="24836"/>
          </a:xfrm>
          <a:custGeom>
            <a:rect b="b" l="l" r="r" t="t"/>
            <a:pathLst>
              <a:path extrusionOk="0" h="943" w="1157">
                <a:moveTo>
                  <a:pt x="568" y="0"/>
                </a:moveTo>
                <a:cubicBezTo>
                  <a:pt x="251" y="0"/>
                  <a:pt x="1" y="347"/>
                  <a:pt x="153" y="652"/>
                </a:cubicBezTo>
                <a:cubicBezTo>
                  <a:pt x="220" y="830"/>
                  <a:pt x="401" y="942"/>
                  <a:pt x="588" y="942"/>
                </a:cubicBezTo>
                <a:cubicBezTo>
                  <a:pt x="657" y="942"/>
                  <a:pt x="726" y="927"/>
                  <a:pt x="791" y="895"/>
                </a:cubicBezTo>
                <a:cubicBezTo>
                  <a:pt x="1156" y="743"/>
                  <a:pt x="1156" y="196"/>
                  <a:pt x="761" y="44"/>
                </a:cubicBezTo>
                <a:cubicBezTo>
                  <a:pt x="696" y="14"/>
                  <a:pt x="631" y="0"/>
                  <a:pt x="568" y="0"/>
                </a:cubicBez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41"/>
          <p:cNvSpPr/>
          <p:nvPr/>
        </p:nvSpPr>
        <p:spPr>
          <a:xfrm>
            <a:off x="4052858" y="2347491"/>
            <a:ext cx="36846" cy="40849"/>
          </a:xfrm>
          <a:custGeom>
            <a:rect b="b" l="l" r="r" t="t"/>
            <a:pathLst>
              <a:path extrusionOk="0" fill="none" h="1551" w="1399">
                <a:moveTo>
                  <a:pt x="335" y="1064"/>
                </a:moveTo>
                <a:cubicBezTo>
                  <a:pt x="1" y="456"/>
                  <a:pt x="973" y="0"/>
                  <a:pt x="1216" y="669"/>
                </a:cubicBezTo>
                <a:cubicBezTo>
                  <a:pt x="1399" y="1216"/>
                  <a:pt x="608" y="1550"/>
                  <a:pt x="335" y="1064"/>
                </a:cubicBezTo>
                <a:close/>
              </a:path>
            </a:pathLst>
          </a:custGeom>
          <a:solidFill>
            <a:schemeClr val="lt1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41"/>
          <p:cNvSpPr/>
          <p:nvPr/>
        </p:nvSpPr>
        <p:spPr>
          <a:xfrm>
            <a:off x="4983432" y="656367"/>
            <a:ext cx="46362" cy="20278"/>
          </a:xfrm>
          <a:custGeom>
            <a:rect b="b" l="l" r="r" t="t"/>
            <a:pathLst>
              <a:path extrusionOk="0" h="426" w="974">
                <a:moveTo>
                  <a:pt x="973" y="426"/>
                </a:moveTo>
                <a:lnTo>
                  <a:pt x="1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41"/>
          <p:cNvSpPr/>
          <p:nvPr/>
        </p:nvSpPr>
        <p:spPr>
          <a:xfrm>
            <a:off x="3735825" y="2808242"/>
            <a:ext cx="1647569" cy="26"/>
          </a:xfrm>
          <a:custGeom>
            <a:rect b="b" l="l" r="r" t="t"/>
            <a:pathLst>
              <a:path extrusionOk="0" fill="none" h="1" w="62556">
                <a:moveTo>
                  <a:pt x="1" y="0"/>
                </a:moveTo>
                <a:lnTo>
                  <a:pt x="62555" y="0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41"/>
          <p:cNvSpPr/>
          <p:nvPr/>
        </p:nvSpPr>
        <p:spPr>
          <a:xfrm>
            <a:off x="3855927" y="2162543"/>
            <a:ext cx="68056" cy="48066"/>
          </a:xfrm>
          <a:custGeom>
            <a:rect b="b" l="l" r="r" t="t"/>
            <a:pathLst>
              <a:path extrusionOk="0" fill="none" h="1825" w="2584">
                <a:moveTo>
                  <a:pt x="0" y="761"/>
                </a:moveTo>
                <a:lnTo>
                  <a:pt x="1885" y="1825"/>
                </a:lnTo>
                <a:lnTo>
                  <a:pt x="2584" y="1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41"/>
          <p:cNvSpPr/>
          <p:nvPr/>
        </p:nvSpPr>
        <p:spPr>
          <a:xfrm>
            <a:off x="5096007" y="1925577"/>
            <a:ext cx="190552" cy="296192"/>
          </a:xfrm>
          <a:custGeom>
            <a:rect b="b" l="l" r="r" t="t"/>
            <a:pathLst>
              <a:path extrusionOk="0" h="11246" w="7235">
                <a:moveTo>
                  <a:pt x="5228" y="1"/>
                </a:moveTo>
                <a:lnTo>
                  <a:pt x="3556" y="3831"/>
                </a:lnTo>
                <a:cubicBezTo>
                  <a:pt x="2766" y="3922"/>
                  <a:pt x="2097" y="4408"/>
                  <a:pt x="1793" y="5138"/>
                </a:cubicBezTo>
                <a:lnTo>
                  <a:pt x="152" y="9119"/>
                </a:lnTo>
                <a:cubicBezTo>
                  <a:pt x="0" y="9454"/>
                  <a:pt x="152" y="9849"/>
                  <a:pt x="486" y="10001"/>
                </a:cubicBezTo>
                <a:lnTo>
                  <a:pt x="3283" y="11186"/>
                </a:lnTo>
                <a:cubicBezTo>
                  <a:pt x="3371" y="11226"/>
                  <a:pt x="3461" y="11245"/>
                  <a:pt x="3549" y="11245"/>
                </a:cubicBezTo>
                <a:cubicBezTo>
                  <a:pt x="3795" y="11245"/>
                  <a:pt x="4022" y="11098"/>
                  <a:pt x="4134" y="10852"/>
                </a:cubicBezTo>
                <a:lnTo>
                  <a:pt x="5806" y="6870"/>
                </a:lnTo>
                <a:cubicBezTo>
                  <a:pt x="6110" y="6141"/>
                  <a:pt x="6018" y="5320"/>
                  <a:pt x="5563" y="4712"/>
                </a:cubicBezTo>
                <a:lnTo>
                  <a:pt x="7234" y="882"/>
                </a:lnTo>
                <a:lnTo>
                  <a:pt x="5228" y="1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41"/>
          <p:cNvSpPr/>
          <p:nvPr/>
        </p:nvSpPr>
        <p:spPr>
          <a:xfrm>
            <a:off x="5226487" y="1915832"/>
            <a:ext cx="67266" cy="42746"/>
          </a:xfrm>
          <a:custGeom>
            <a:rect b="b" l="l" r="r" t="t"/>
            <a:pathLst>
              <a:path extrusionOk="0" h="1623" w="2554">
                <a:moveTo>
                  <a:pt x="459" y="1"/>
                </a:moveTo>
                <a:cubicBezTo>
                  <a:pt x="323" y="1"/>
                  <a:pt x="197" y="85"/>
                  <a:pt x="153" y="219"/>
                </a:cubicBezTo>
                <a:lnTo>
                  <a:pt x="61" y="401"/>
                </a:lnTo>
                <a:cubicBezTo>
                  <a:pt x="1" y="584"/>
                  <a:pt x="61" y="766"/>
                  <a:pt x="244" y="857"/>
                </a:cubicBezTo>
                <a:lnTo>
                  <a:pt x="1946" y="1587"/>
                </a:lnTo>
                <a:cubicBezTo>
                  <a:pt x="1996" y="1612"/>
                  <a:pt x="2049" y="1623"/>
                  <a:pt x="2100" y="1623"/>
                </a:cubicBezTo>
                <a:cubicBezTo>
                  <a:pt x="2234" y="1623"/>
                  <a:pt x="2358" y="1545"/>
                  <a:pt x="2402" y="1435"/>
                </a:cubicBezTo>
                <a:lnTo>
                  <a:pt x="2493" y="1222"/>
                </a:lnTo>
                <a:cubicBezTo>
                  <a:pt x="2554" y="1039"/>
                  <a:pt x="2493" y="857"/>
                  <a:pt x="2311" y="766"/>
                </a:cubicBezTo>
                <a:lnTo>
                  <a:pt x="609" y="36"/>
                </a:lnTo>
                <a:cubicBezTo>
                  <a:pt x="560" y="12"/>
                  <a:pt x="509" y="1"/>
                  <a:pt x="459" y="1"/>
                </a:cubicBez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41"/>
          <p:cNvSpPr/>
          <p:nvPr/>
        </p:nvSpPr>
        <p:spPr>
          <a:xfrm>
            <a:off x="5110572" y="2055031"/>
            <a:ext cx="94499" cy="116912"/>
          </a:xfrm>
          <a:custGeom>
            <a:rect b="b" l="l" r="r" t="t"/>
            <a:pathLst>
              <a:path extrusionOk="0" h="4439" w="3588">
                <a:moveTo>
                  <a:pt x="1581" y="1"/>
                </a:moveTo>
                <a:lnTo>
                  <a:pt x="1" y="3527"/>
                </a:lnTo>
                <a:lnTo>
                  <a:pt x="2007" y="4439"/>
                </a:lnTo>
                <a:lnTo>
                  <a:pt x="3588" y="913"/>
                </a:lnTo>
                <a:lnTo>
                  <a:pt x="1581" y="1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41"/>
          <p:cNvSpPr/>
          <p:nvPr/>
        </p:nvSpPr>
        <p:spPr>
          <a:xfrm>
            <a:off x="4976722" y="1749453"/>
            <a:ext cx="26" cy="26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41"/>
          <p:cNvSpPr/>
          <p:nvPr/>
        </p:nvSpPr>
        <p:spPr>
          <a:xfrm>
            <a:off x="4896654" y="1343579"/>
            <a:ext cx="440337" cy="348261"/>
          </a:xfrm>
          <a:custGeom>
            <a:rect b="b" l="l" r="r" t="t"/>
            <a:pathLst>
              <a:path extrusionOk="0" fill="none" h="13223" w="16719">
                <a:moveTo>
                  <a:pt x="1" y="0"/>
                </a:moveTo>
                <a:cubicBezTo>
                  <a:pt x="1" y="0"/>
                  <a:pt x="13162" y="2189"/>
                  <a:pt x="16718" y="13222"/>
                </a:cubicBez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41"/>
          <p:cNvSpPr/>
          <p:nvPr/>
        </p:nvSpPr>
        <p:spPr>
          <a:xfrm>
            <a:off x="4168140" y="1716635"/>
            <a:ext cx="887021" cy="1091979"/>
          </a:xfrm>
          <a:custGeom>
            <a:rect b="b" l="l" r="r" t="t"/>
            <a:pathLst>
              <a:path extrusionOk="0" h="41461" w="33679">
                <a:moveTo>
                  <a:pt x="8025" y="1"/>
                </a:moveTo>
                <a:cubicBezTo>
                  <a:pt x="5654" y="1"/>
                  <a:pt x="3709" y="2037"/>
                  <a:pt x="3709" y="4560"/>
                </a:cubicBezTo>
                <a:lnTo>
                  <a:pt x="0" y="41308"/>
                </a:lnTo>
                <a:lnTo>
                  <a:pt x="33679" y="41460"/>
                </a:lnTo>
                <a:lnTo>
                  <a:pt x="29180" y="4560"/>
                </a:lnTo>
                <a:cubicBezTo>
                  <a:pt x="29180" y="2037"/>
                  <a:pt x="27265" y="1"/>
                  <a:pt x="24895" y="1"/>
                </a:cubicBezTo>
                <a:close/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41"/>
          <p:cNvSpPr/>
          <p:nvPr/>
        </p:nvSpPr>
        <p:spPr>
          <a:xfrm>
            <a:off x="4481959" y="1842533"/>
            <a:ext cx="258608" cy="235773"/>
          </a:xfrm>
          <a:custGeom>
            <a:rect b="b" l="l" r="r" t="t"/>
            <a:pathLst>
              <a:path extrusionOk="0" h="8952" w="9819">
                <a:moveTo>
                  <a:pt x="4913" y="0"/>
                </a:moveTo>
                <a:cubicBezTo>
                  <a:pt x="3770" y="0"/>
                  <a:pt x="2630" y="433"/>
                  <a:pt x="1764" y="1300"/>
                </a:cubicBezTo>
                <a:cubicBezTo>
                  <a:pt x="1" y="3063"/>
                  <a:pt x="1" y="5889"/>
                  <a:pt x="1764" y="7652"/>
                </a:cubicBezTo>
                <a:cubicBezTo>
                  <a:pt x="2630" y="8519"/>
                  <a:pt x="3770" y="8952"/>
                  <a:pt x="4913" y="8952"/>
                </a:cubicBezTo>
                <a:cubicBezTo>
                  <a:pt x="6057" y="8952"/>
                  <a:pt x="7204" y="8519"/>
                  <a:pt x="8086" y="7652"/>
                </a:cubicBezTo>
                <a:cubicBezTo>
                  <a:pt x="9818" y="5889"/>
                  <a:pt x="9818" y="3063"/>
                  <a:pt x="8086" y="1300"/>
                </a:cubicBezTo>
                <a:cubicBezTo>
                  <a:pt x="7204" y="433"/>
                  <a:pt x="6057" y="0"/>
                  <a:pt x="4913" y="0"/>
                </a:cubicBez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41"/>
          <p:cNvSpPr/>
          <p:nvPr/>
        </p:nvSpPr>
        <p:spPr>
          <a:xfrm>
            <a:off x="4534810" y="1883928"/>
            <a:ext cx="100899" cy="110486"/>
          </a:xfrm>
          <a:custGeom>
            <a:rect b="b" l="l" r="r" t="t"/>
            <a:pathLst>
              <a:path extrusionOk="0" fill="none" h="4195" w="3831">
                <a:moveTo>
                  <a:pt x="1" y="4195"/>
                </a:moveTo>
                <a:cubicBezTo>
                  <a:pt x="1" y="1885"/>
                  <a:pt x="1703" y="0"/>
                  <a:pt x="3831" y="0"/>
                </a:cubicBez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41"/>
          <p:cNvSpPr/>
          <p:nvPr/>
        </p:nvSpPr>
        <p:spPr>
          <a:xfrm>
            <a:off x="4619655" y="2486795"/>
            <a:ext cx="137719" cy="70453"/>
          </a:xfrm>
          <a:custGeom>
            <a:rect b="b" l="l" r="r" t="t"/>
            <a:pathLst>
              <a:path extrusionOk="0" h="2675" w="5229">
                <a:moveTo>
                  <a:pt x="5229" y="0"/>
                </a:moveTo>
                <a:lnTo>
                  <a:pt x="1" y="61"/>
                </a:lnTo>
                <a:lnTo>
                  <a:pt x="1" y="2584"/>
                </a:lnTo>
                <a:lnTo>
                  <a:pt x="4378" y="2675"/>
                </a:lnTo>
                <a:lnTo>
                  <a:pt x="5229" y="0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41"/>
          <p:cNvSpPr/>
          <p:nvPr/>
        </p:nvSpPr>
        <p:spPr>
          <a:xfrm>
            <a:off x="4665299" y="2388316"/>
            <a:ext cx="121706" cy="168929"/>
          </a:xfrm>
          <a:custGeom>
            <a:rect b="b" l="l" r="r" t="t"/>
            <a:pathLst>
              <a:path extrusionOk="0" h="6414" w="4621">
                <a:moveTo>
                  <a:pt x="821" y="0"/>
                </a:moveTo>
                <a:lnTo>
                  <a:pt x="0" y="3040"/>
                </a:lnTo>
                <a:lnTo>
                  <a:pt x="730" y="2645"/>
                </a:lnTo>
                <a:lnTo>
                  <a:pt x="2645" y="6414"/>
                </a:lnTo>
                <a:lnTo>
                  <a:pt x="4620" y="4560"/>
                </a:lnTo>
                <a:lnTo>
                  <a:pt x="3040" y="1429"/>
                </a:lnTo>
                <a:lnTo>
                  <a:pt x="3769" y="1064"/>
                </a:lnTo>
                <a:lnTo>
                  <a:pt x="821" y="0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41"/>
          <p:cNvSpPr/>
          <p:nvPr/>
        </p:nvSpPr>
        <p:spPr>
          <a:xfrm>
            <a:off x="4465946" y="2486795"/>
            <a:ext cx="136929" cy="70453"/>
          </a:xfrm>
          <a:custGeom>
            <a:rect b="b" l="l" r="r" t="t"/>
            <a:pathLst>
              <a:path extrusionOk="0" h="2675" w="5199">
                <a:moveTo>
                  <a:pt x="1" y="0"/>
                </a:moveTo>
                <a:lnTo>
                  <a:pt x="852" y="2675"/>
                </a:lnTo>
                <a:lnTo>
                  <a:pt x="5198" y="2584"/>
                </a:lnTo>
                <a:lnTo>
                  <a:pt x="5198" y="61"/>
                </a:lnTo>
                <a:lnTo>
                  <a:pt x="1" y="0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41"/>
          <p:cNvSpPr/>
          <p:nvPr/>
        </p:nvSpPr>
        <p:spPr>
          <a:xfrm>
            <a:off x="4435525" y="2388316"/>
            <a:ext cx="121706" cy="168929"/>
          </a:xfrm>
          <a:custGeom>
            <a:rect b="b" l="l" r="r" t="t"/>
            <a:pathLst>
              <a:path extrusionOk="0" h="6414" w="4621">
                <a:moveTo>
                  <a:pt x="3831" y="0"/>
                </a:moveTo>
                <a:lnTo>
                  <a:pt x="882" y="1064"/>
                </a:lnTo>
                <a:lnTo>
                  <a:pt x="1612" y="1429"/>
                </a:lnTo>
                <a:lnTo>
                  <a:pt x="1" y="4560"/>
                </a:lnTo>
                <a:lnTo>
                  <a:pt x="2007" y="6414"/>
                </a:lnTo>
                <a:lnTo>
                  <a:pt x="3891" y="2645"/>
                </a:lnTo>
                <a:lnTo>
                  <a:pt x="4621" y="3040"/>
                </a:lnTo>
                <a:lnTo>
                  <a:pt x="3831" y="0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41"/>
          <p:cNvSpPr/>
          <p:nvPr/>
        </p:nvSpPr>
        <p:spPr>
          <a:xfrm>
            <a:off x="4580438" y="2238609"/>
            <a:ext cx="135322" cy="132925"/>
          </a:xfrm>
          <a:custGeom>
            <a:rect b="b" l="l" r="r" t="t"/>
            <a:pathLst>
              <a:path extrusionOk="0" h="5047" w="5138">
                <a:moveTo>
                  <a:pt x="2675" y="0"/>
                </a:moveTo>
                <a:lnTo>
                  <a:pt x="0" y="882"/>
                </a:lnTo>
                <a:lnTo>
                  <a:pt x="3131" y="5046"/>
                </a:lnTo>
                <a:lnTo>
                  <a:pt x="5137" y="3557"/>
                </a:lnTo>
                <a:lnTo>
                  <a:pt x="2675" y="0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41"/>
          <p:cNvSpPr/>
          <p:nvPr/>
        </p:nvSpPr>
        <p:spPr>
          <a:xfrm>
            <a:off x="4519597" y="2224201"/>
            <a:ext cx="131319" cy="152916"/>
          </a:xfrm>
          <a:custGeom>
            <a:rect b="b" l="l" r="r" t="t"/>
            <a:pathLst>
              <a:path extrusionOk="0" h="5806" w="4986">
                <a:moveTo>
                  <a:pt x="2310" y="0"/>
                </a:moveTo>
                <a:lnTo>
                  <a:pt x="730" y="3161"/>
                </a:lnTo>
                <a:lnTo>
                  <a:pt x="0" y="2797"/>
                </a:lnTo>
                <a:lnTo>
                  <a:pt x="882" y="5806"/>
                </a:lnTo>
                <a:lnTo>
                  <a:pt x="3800" y="4651"/>
                </a:lnTo>
                <a:lnTo>
                  <a:pt x="3070" y="4286"/>
                </a:lnTo>
                <a:lnTo>
                  <a:pt x="4985" y="547"/>
                </a:lnTo>
                <a:lnTo>
                  <a:pt x="2310" y="0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41"/>
          <p:cNvSpPr/>
          <p:nvPr/>
        </p:nvSpPr>
        <p:spPr>
          <a:xfrm>
            <a:off x="4168140" y="1716635"/>
            <a:ext cx="887021" cy="1091979"/>
          </a:xfrm>
          <a:custGeom>
            <a:rect b="b" l="l" r="r" t="t"/>
            <a:pathLst>
              <a:path extrusionOk="0" fill="none" h="41461" w="33679">
                <a:moveTo>
                  <a:pt x="33679" y="41460"/>
                </a:moveTo>
                <a:lnTo>
                  <a:pt x="0" y="41308"/>
                </a:lnTo>
                <a:lnTo>
                  <a:pt x="3709" y="4560"/>
                </a:lnTo>
                <a:cubicBezTo>
                  <a:pt x="3709" y="2037"/>
                  <a:pt x="5654" y="1"/>
                  <a:pt x="8025" y="1"/>
                </a:cubicBezTo>
                <a:lnTo>
                  <a:pt x="24895" y="1"/>
                </a:lnTo>
                <a:cubicBezTo>
                  <a:pt x="27265" y="1"/>
                  <a:pt x="29180" y="2037"/>
                  <a:pt x="29180" y="4560"/>
                </a:cubicBezTo>
                <a:close/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41"/>
          <p:cNvSpPr/>
          <p:nvPr/>
        </p:nvSpPr>
        <p:spPr>
          <a:xfrm>
            <a:off x="5180052" y="2607661"/>
            <a:ext cx="28049" cy="136139"/>
          </a:xfrm>
          <a:custGeom>
            <a:rect b="b" l="l" r="r" t="t"/>
            <a:pathLst>
              <a:path extrusionOk="0" h="5169" w="1065">
                <a:moveTo>
                  <a:pt x="1" y="1"/>
                </a:moveTo>
                <a:lnTo>
                  <a:pt x="1065" y="5168"/>
                </a:ln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41"/>
          <p:cNvSpPr/>
          <p:nvPr/>
        </p:nvSpPr>
        <p:spPr>
          <a:xfrm>
            <a:off x="5180052" y="2607661"/>
            <a:ext cx="28049" cy="136139"/>
          </a:xfrm>
          <a:custGeom>
            <a:rect b="b" l="l" r="r" t="t"/>
            <a:pathLst>
              <a:path extrusionOk="0" fill="none" h="5169" w="1065">
                <a:moveTo>
                  <a:pt x="1" y="1"/>
                </a:moveTo>
                <a:lnTo>
                  <a:pt x="1065" y="5168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41"/>
          <p:cNvSpPr/>
          <p:nvPr/>
        </p:nvSpPr>
        <p:spPr>
          <a:xfrm>
            <a:off x="5176866" y="2738168"/>
            <a:ext cx="63263" cy="12826"/>
          </a:xfrm>
          <a:custGeom>
            <a:rect b="b" l="l" r="r" t="t"/>
            <a:pathLst>
              <a:path extrusionOk="0" h="487" w="2402">
                <a:moveTo>
                  <a:pt x="0" y="487"/>
                </a:moveTo>
                <a:lnTo>
                  <a:pt x="2401" y="0"/>
                </a:ln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41"/>
          <p:cNvSpPr/>
          <p:nvPr/>
        </p:nvSpPr>
        <p:spPr>
          <a:xfrm>
            <a:off x="5176866" y="2738168"/>
            <a:ext cx="63263" cy="12826"/>
          </a:xfrm>
          <a:custGeom>
            <a:rect b="b" l="l" r="r" t="t"/>
            <a:pathLst>
              <a:path extrusionOk="0" fill="none" h="487" w="2402">
                <a:moveTo>
                  <a:pt x="0" y="487"/>
                </a:moveTo>
                <a:lnTo>
                  <a:pt x="2401" y="0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41"/>
          <p:cNvSpPr/>
          <p:nvPr/>
        </p:nvSpPr>
        <p:spPr>
          <a:xfrm>
            <a:off x="5108018" y="2531622"/>
            <a:ext cx="138509" cy="133268"/>
          </a:xfrm>
          <a:custGeom>
            <a:rect b="b" l="l" r="r" t="t"/>
            <a:pathLst>
              <a:path extrusionOk="0" h="5060" w="5259">
                <a:moveTo>
                  <a:pt x="4529" y="0"/>
                </a:moveTo>
                <a:lnTo>
                  <a:pt x="0" y="912"/>
                </a:lnTo>
                <a:lnTo>
                  <a:pt x="456" y="3222"/>
                </a:lnTo>
                <a:cubicBezTo>
                  <a:pt x="670" y="4317"/>
                  <a:pt x="1657" y="5059"/>
                  <a:pt x="2738" y="5059"/>
                </a:cubicBezTo>
                <a:cubicBezTo>
                  <a:pt x="2888" y="5059"/>
                  <a:pt x="3040" y="5045"/>
                  <a:pt x="3192" y="5015"/>
                </a:cubicBezTo>
                <a:cubicBezTo>
                  <a:pt x="4438" y="4772"/>
                  <a:pt x="5258" y="3556"/>
                  <a:pt x="5015" y="2280"/>
                </a:cubicBezTo>
                <a:lnTo>
                  <a:pt x="4529" y="0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41"/>
          <p:cNvSpPr/>
          <p:nvPr/>
        </p:nvSpPr>
        <p:spPr>
          <a:xfrm>
            <a:off x="5117605" y="2369905"/>
            <a:ext cx="78486" cy="114489"/>
          </a:xfrm>
          <a:custGeom>
            <a:rect b="b" l="l" r="r" t="t"/>
            <a:pathLst>
              <a:path extrusionOk="0" h="4347" w="2980">
                <a:moveTo>
                  <a:pt x="2980" y="0"/>
                </a:moveTo>
                <a:lnTo>
                  <a:pt x="1" y="4347"/>
                </a:ln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41"/>
          <p:cNvSpPr/>
          <p:nvPr/>
        </p:nvSpPr>
        <p:spPr>
          <a:xfrm>
            <a:off x="5117605" y="2369905"/>
            <a:ext cx="78486" cy="114489"/>
          </a:xfrm>
          <a:custGeom>
            <a:rect b="b" l="l" r="r" t="t"/>
            <a:pathLst>
              <a:path extrusionOk="0" fill="none" h="4347" w="2980">
                <a:moveTo>
                  <a:pt x="2980" y="0"/>
                </a:moveTo>
                <a:lnTo>
                  <a:pt x="1" y="4347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41"/>
          <p:cNvSpPr/>
          <p:nvPr/>
        </p:nvSpPr>
        <p:spPr>
          <a:xfrm>
            <a:off x="5090397" y="2467568"/>
            <a:ext cx="53649" cy="36056"/>
          </a:xfrm>
          <a:custGeom>
            <a:rect b="b" l="l" r="r" t="t"/>
            <a:pathLst>
              <a:path extrusionOk="0" h="1369" w="2037">
                <a:moveTo>
                  <a:pt x="0" y="1"/>
                </a:moveTo>
                <a:lnTo>
                  <a:pt x="2037" y="1368"/>
                </a:ln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41"/>
          <p:cNvSpPr/>
          <p:nvPr/>
        </p:nvSpPr>
        <p:spPr>
          <a:xfrm>
            <a:off x="5090397" y="2467568"/>
            <a:ext cx="53649" cy="36056"/>
          </a:xfrm>
          <a:custGeom>
            <a:rect b="b" l="l" r="r" t="t"/>
            <a:pathLst>
              <a:path extrusionOk="0" fill="none" h="1369" w="2037">
                <a:moveTo>
                  <a:pt x="0" y="1"/>
                </a:moveTo>
                <a:lnTo>
                  <a:pt x="2037" y="1368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41"/>
          <p:cNvSpPr/>
          <p:nvPr/>
        </p:nvSpPr>
        <p:spPr>
          <a:xfrm>
            <a:off x="5136015" y="2288730"/>
            <a:ext cx="141722" cy="135691"/>
          </a:xfrm>
          <a:custGeom>
            <a:rect b="b" l="l" r="r" t="t"/>
            <a:pathLst>
              <a:path extrusionOk="0" h="5152" w="5381">
                <a:moveTo>
                  <a:pt x="2024" y="1"/>
                </a:moveTo>
                <a:cubicBezTo>
                  <a:pt x="1833" y="1"/>
                  <a:pt x="1644" y="109"/>
                  <a:pt x="1581" y="316"/>
                </a:cubicBezTo>
                <a:lnTo>
                  <a:pt x="1004" y="2018"/>
                </a:lnTo>
                <a:cubicBezTo>
                  <a:pt x="274" y="3082"/>
                  <a:pt x="1" y="4177"/>
                  <a:pt x="1065" y="4906"/>
                </a:cubicBezTo>
                <a:cubicBezTo>
                  <a:pt x="1317" y="5077"/>
                  <a:pt x="1580" y="5151"/>
                  <a:pt x="1844" y="5151"/>
                </a:cubicBezTo>
                <a:cubicBezTo>
                  <a:pt x="2662" y="5151"/>
                  <a:pt x="3492" y="4434"/>
                  <a:pt x="4044" y="3629"/>
                </a:cubicBezTo>
                <a:lnTo>
                  <a:pt x="5107" y="2748"/>
                </a:lnTo>
                <a:cubicBezTo>
                  <a:pt x="5381" y="2535"/>
                  <a:pt x="5351" y="2170"/>
                  <a:pt x="5077" y="1988"/>
                </a:cubicBezTo>
                <a:lnTo>
                  <a:pt x="2281" y="73"/>
                </a:lnTo>
                <a:cubicBezTo>
                  <a:pt x="2203" y="25"/>
                  <a:pt x="2113" y="1"/>
                  <a:pt x="2024" y="1"/>
                </a:cubicBez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41"/>
          <p:cNvSpPr/>
          <p:nvPr/>
        </p:nvSpPr>
        <p:spPr>
          <a:xfrm>
            <a:off x="3897542" y="2455136"/>
            <a:ext cx="322661" cy="427484"/>
          </a:xfrm>
          <a:custGeom>
            <a:rect b="b" l="l" r="r" t="t"/>
            <a:pathLst>
              <a:path extrusionOk="0" h="16231" w="12251">
                <a:moveTo>
                  <a:pt x="5702" y="0"/>
                </a:moveTo>
                <a:cubicBezTo>
                  <a:pt x="4941" y="0"/>
                  <a:pt x="4276" y="549"/>
                  <a:pt x="4165" y="1324"/>
                </a:cubicBezTo>
                <a:cubicBezTo>
                  <a:pt x="4104" y="1567"/>
                  <a:pt x="4135" y="1840"/>
                  <a:pt x="4226" y="2084"/>
                </a:cubicBezTo>
                <a:cubicBezTo>
                  <a:pt x="2706" y="2296"/>
                  <a:pt x="1490" y="3482"/>
                  <a:pt x="1277" y="5001"/>
                </a:cubicBezTo>
                <a:lnTo>
                  <a:pt x="274" y="11689"/>
                </a:lnTo>
                <a:cubicBezTo>
                  <a:pt x="1" y="13573"/>
                  <a:pt x="1277" y="15306"/>
                  <a:pt x="3192" y="15610"/>
                </a:cubicBezTo>
                <a:lnTo>
                  <a:pt x="7083" y="16187"/>
                </a:lnTo>
                <a:cubicBezTo>
                  <a:pt x="7266" y="16217"/>
                  <a:pt x="7449" y="16231"/>
                  <a:pt x="7629" y="16231"/>
                </a:cubicBezTo>
                <a:cubicBezTo>
                  <a:pt x="9297" y="16231"/>
                  <a:pt x="10760" y="15000"/>
                  <a:pt x="11034" y="13299"/>
                </a:cubicBezTo>
                <a:lnTo>
                  <a:pt x="12037" y="6612"/>
                </a:lnTo>
                <a:cubicBezTo>
                  <a:pt x="12250" y="5184"/>
                  <a:pt x="11551" y="3755"/>
                  <a:pt x="10274" y="3056"/>
                </a:cubicBezTo>
                <a:cubicBezTo>
                  <a:pt x="10457" y="2843"/>
                  <a:pt x="10578" y="2570"/>
                  <a:pt x="10639" y="2296"/>
                </a:cubicBezTo>
                <a:cubicBezTo>
                  <a:pt x="10761" y="1476"/>
                  <a:pt x="10183" y="685"/>
                  <a:pt x="9332" y="564"/>
                </a:cubicBezTo>
                <a:lnTo>
                  <a:pt x="5928" y="17"/>
                </a:lnTo>
                <a:cubicBezTo>
                  <a:pt x="5852" y="6"/>
                  <a:pt x="5776" y="0"/>
                  <a:pt x="5702" y="0"/>
                </a:cubicBez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41"/>
          <p:cNvSpPr/>
          <p:nvPr/>
        </p:nvSpPr>
        <p:spPr>
          <a:xfrm>
            <a:off x="3947189" y="2587644"/>
            <a:ext cx="221762" cy="221788"/>
          </a:xfrm>
          <a:custGeom>
            <a:rect b="b" l="l" r="r" t="t"/>
            <a:pathLst>
              <a:path extrusionOk="0" h="8421" w="8420">
                <a:moveTo>
                  <a:pt x="1307" y="1"/>
                </a:moveTo>
                <a:lnTo>
                  <a:pt x="0" y="7113"/>
                </a:lnTo>
                <a:lnTo>
                  <a:pt x="7082" y="8420"/>
                </a:lnTo>
                <a:lnTo>
                  <a:pt x="8420" y="1338"/>
                </a:lnTo>
                <a:lnTo>
                  <a:pt x="1307" y="1"/>
                </a:ln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41"/>
          <p:cNvSpPr/>
          <p:nvPr/>
        </p:nvSpPr>
        <p:spPr>
          <a:xfrm>
            <a:off x="4098502" y="2526012"/>
            <a:ext cx="69663" cy="9640"/>
          </a:xfrm>
          <a:custGeom>
            <a:rect b="b" l="l" r="r" t="t"/>
            <a:pathLst>
              <a:path extrusionOk="0" h="366" w="2645">
                <a:moveTo>
                  <a:pt x="0" y="0"/>
                </a:moveTo>
                <a:lnTo>
                  <a:pt x="2644" y="365"/>
                </a:lnTo>
              </a:path>
            </a:pathLst>
          </a:custGeom>
          <a:solidFill>
            <a:srgbClr val="1DD1A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41"/>
          <p:cNvSpPr/>
          <p:nvPr/>
        </p:nvSpPr>
        <p:spPr>
          <a:xfrm>
            <a:off x="4098502" y="2526012"/>
            <a:ext cx="69663" cy="9640"/>
          </a:xfrm>
          <a:custGeom>
            <a:rect b="b" l="l" r="r" t="t"/>
            <a:pathLst>
              <a:path extrusionOk="0" fill="none" h="366" w="2645">
                <a:moveTo>
                  <a:pt x="0" y="0"/>
                </a:moveTo>
                <a:lnTo>
                  <a:pt x="2644" y="365"/>
                </a:lnTo>
              </a:path>
            </a:pathLst>
          </a:custGeom>
          <a:solidFill>
            <a:srgbClr val="FEC165"/>
          </a:solidFill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41"/>
          <p:cNvSpPr/>
          <p:nvPr/>
        </p:nvSpPr>
        <p:spPr>
          <a:xfrm>
            <a:off x="3987223" y="1912777"/>
            <a:ext cx="170535" cy="370384"/>
          </a:xfrm>
          <a:custGeom>
            <a:rect b="b" l="l" r="r" t="t"/>
            <a:pathLst>
              <a:path extrusionOk="0" h="14063" w="6475">
                <a:moveTo>
                  <a:pt x="2249" y="0"/>
                </a:moveTo>
                <a:lnTo>
                  <a:pt x="0" y="548"/>
                </a:lnTo>
                <a:lnTo>
                  <a:pt x="1034" y="4864"/>
                </a:lnTo>
                <a:cubicBezTo>
                  <a:pt x="426" y="5411"/>
                  <a:pt x="182" y="6262"/>
                  <a:pt x="365" y="7052"/>
                </a:cubicBezTo>
                <a:lnTo>
                  <a:pt x="1885" y="13526"/>
                </a:lnTo>
                <a:cubicBezTo>
                  <a:pt x="1963" y="13839"/>
                  <a:pt x="2264" y="14062"/>
                  <a:pt x="2578" y="14062"/>
                </a:cubicBezTo>
                <a:cubicBezTo>
                  <a:pt x="2631" y="14062"/>
                  <a:pt x="2684" y="14056"/>
                  <a:pt x="2736" y="14043"/>
                </a:cubicBezTo>
                <a:lnTo>
                  <a:pt x="5866" y="13283"/>
                </a:lnTo>
                <a:cubicBezTo>
                  <a:pt x="6231" y="13192"/>
                  <a:pt x="6474" y="12827"/>
                  <a:pt x="6383" y="12432"/>
                </a:cubicBezTo>
                <a:lnTo>
                  <a:pt x="4863" y="5988"/>
                </a:lnTo>
                <a:cubicBezTo>
                  <a:pt x="4681" y="5168"/>
                  <a:pt x="4073" y="4560"/>
                  <a:pt x="3283" y="4317"/>
                </a:cubicBezTo>
                <a:lnTo>
                  <a:pt x="2249" y="0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41"/>
          <p:cNvSpPr/>
          <p:nvPr/>
        </p:nvSpPr>
        <p:spPr>
          <a:xfrm>
            <a:off x="3980006" y="1901162"/>
            <a:ext cx="72876" cy="37373"/>
          </a:xfrm>
          <a:custGeom>
            <a:rect b="b" l="l" r="r" t="t"/>
            <a:pathLst>
              <a:path extrusionOk="0" h="1419" w="2767">
                <a:moveTo>
                  <a:pt x="2348" y="0"/>
                </a:moveTo>
                <a:cubicBezTo>
                  <a:pt x="2315" y="0"/>
                  <a:pt x="2282" y="5"/>
                  <a:pt x="2250" y="16"/>
                </a:cubicBezTo>
                <a:lnTo>
                  <a:pt x="274" y="472"/>
                </a:lnTo>
                <a:cubicBezTo>
                  <a:pt x="92" y="533"/>
                  <a:pt x="0" y="715"/>
                  <a:pt x="31" y="897"/>
                </a:cubicBezTo>
                <a:lnTo>
                  <a:pt x="92" y="1141"/>
                </a:lnTo>
                <a:cubicBezTo>
                  <a:pt x="146" y="1304"/>
                  <a:pt x="298" y="1419"/>
                  <a:pt x="461" y="1419"/>
                </a:cubicBezTo>
                <a:cubicBezTo>
                  <a:pt x="480" y="1419"/>
                  <a:pt x="498" y="1417"/>
                  <a:pt x="517" y="1414"/>
                </a:cubicBezTo>
                <a:lnTo>
                  <a:pt x="2493" y="928"/>
                </a:lnTo>
                <a:cubicBezTo>
                  <a:pt x="2675" y="897"/>
                  <a:pt x="2767" y="715"/>
                  <a:pt x="2736" y="533"/>
                </a:cubicBezTo>
                <a:lnTo>
                  <a:pt x="2675" y="259"/>
                </a:lnTo>
                <a:cubicBezTo>
                  <a:pt x="2650" y="109"/>
                  <a:pt x="2502" y="0"/>
                  <a:pt x="2348" y="0"/>
                </a:cubicBez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41"/>
          <p:cNvSpPr/>
          <p:nvPr/>
        </p:nvSpPr>
        <p:spPr>
          <a:xfrm>
            <a:off x="4014878" y="2104099"/>
            <a:ext cx="106851" cy="90417"/>
          </a:xfrm>
          <a:custGeom>
            <a:rect b="b" l="l" r="r" t="t"/>
            <a:pathLst>
              <a:path extrusionOk="0" h="3433" w="4057">
                <a:moveTo>
                  <a:pt x="2142" y="0"/>
                </a:moveTo>
                <a:cubicBezTo>
                  <a:pt x="902" y="0"/>
                  <a:pt x="0" y="1386"/>
                  <a:pt x="652" y="2554"/>
                </a:cubicBezTo>
                <a:cubicBezTo>
                  <a:pt x="991" y="3151"/>
                  <a:pt x="1572" y="3433"/>
                  <a:pt x="2149" y="3433"/>
                </a:cubicBezTo>
                <a:cubicBezTo>
                  <a:pt x="2866" y="3433"/>
                  <a:pt x="3578" y="2998"/>
                  <a:pt x="3813" y="2189"/>
                </a:cubicBezTo>
                <a:cubicBezTo>
                  <a:pt x="4057" y="1278"/>
                  <a:pt x="3509" y="335"/>
                  <a:pt x="2598" y="62"/>
                </a:cubicBezTo>
                <a:cubicBezTo>
                  <a:pt x="2442" y="20"/>
                  <a:pt x="2290" y="0"/>
                  <a:pt x="2142" y="0"/>
                </a:cubicBezTo>
                <a:close/>
              </a:path>
            </a:pathLst>
          </a:custGeom>
          <a:solidFill>
            <a:srgbClr val="FEC165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41"/>
          <p:cNvSpPr/>
          <p:nvPr/>
        </p:nvSpPr>
        <p:spPr>
          <a:xfrm>
            <a:off x="3989620" y="1627770"/>
            <a:ext cx="143329" cy="142512"/>
          </a:xfrm>
          <a:custGeom>
            <a:rect b="b" l="l" r="r" t="t"/>
            <a:pathLst>
              <a:path extrusionOk="0" fill="none" h="5411" w="5442">
                <a:moveTo>
                  <a:pt x="5046" y="2007"/>
                </a:moveTo>
                <a:cubicBezTo>
                  <a:pt x="5441" y="3922"/>
                  <a:pt x="3374" y="5411"/>
                  <a:pt x="1672" y="4378"/>
                </a:cubicBezTo>
                <a:cubicBezTo>
                  <a:pt x="0" y="3375"/>
                  <a:pt x="365" y="821"/>
                  <a:pt x="2250" y="305"/>
                </a:cubicBezTo>
                <a:cubicBezTo>
                  <a:pt x="3496" y="1"/>
                  <a:pt x="4742" y="760"/>
                  <a:pt x="5046" y="2007"/>
                </a:cubicBezTo>
                <a:close/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41"/>
          <p:cNvSpPr/>
          <p:nvPr/>
        </p:nvSpPr>
        <p:spPr>
          <a:xfrm>
            <a:off x="4024044" y="1540485"/>
            <a:ext cx="209752" cy="241014"/>
          </a:xfrm>
          <a:custGeom>
            <a:rect b="b" l="l" r="r" t="t"/>
            <a:pathLst>
              <a:path extrusionOk="0" h="9151" w="7964">
                <a:moveTo>
                  <a:pt x="5860" y="0"/>
                </a:moveTo>
                <a:cubicBezTo>
                  <a:pt x="5793" y="0"/>
                  <a:pt x="5723" y="11"/>
                  <a:pt x="5654" y="32"/>
                </a:cubicBezTo>
                <a:lnTo>
                  <a:pt x="578" y="1704"/>
                </a:lnTo>
                <a:cubicBezTo>
                  <a:pt x="183" y="1825"/>
                  <a:pt x="0" y="2281"/>
                  <a:pt x="183" y="2615"/>
                </a:cubicBezTo>
                <a:lnTo>
                  <a:pt x="3253" y="8816"/>
                </a:lnTo>
                <a:cubicBezTo>
                  <a:pt x="3371" y="9029"/>
                  <a:pt x="3600" y="9150"/>
                  <a:pt x="3839" y="9150"/>
                </a:cubicBezTo>
                <a:cubicBezTo>
                  <a:pt x="3907" y="9150"/>
                  <a:pt x="3976" y="9140"/>
                  <a:pt x="4043" y="9120"/>
                </a:cubicBezTo>
                <a:lnTo>
                  <a:pt x="7478" y="7935"/>
                </a:lnTo>
                <a:cubicBezTo>
                  <a:pt x="7782" y="7844"/>
                  <a:pt x="7964" y="7540"/>
                  <a:pt x="7934" y="7236"/>
                </a:cubicBezTo>
                <a:lnTo>
                  <a:pt x="6505" y="549"/>
                </a:lnTo>
                <a:cubicBezTo>
                  <a:pt x="6455" y="223"/>
                  <a:pt x="6178" y="0"/>
                  <a:pt x="5860" y="0"/>
                </a:cubicBezTo>
                <a:close/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41"/>
          <p:cNvSpPr/>
          <p:nvPr/>
        </p:nvSpPr>
        <p:spPr>
          <a:xfrm>
            <a:off x="4002420" y="1554128"/>
            <a:ext cx="235378" cy="80066"/>
          </a:xfrm>
          <a:custGeom>
            <a:rect b="b" l="l" r="r" t="t"/>
            <a:pathLst>
              <a:path extrusionOk="0" h="3040" w="8937">
                <a:moveTo>
                  <a:pt x="1" y="3040"/>
                </a:moveTo>
                <a:lnTo>
                  <a:pt x="8937" y="0"/>
                </a:ln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41"/>
          <p:cNvSpPr/>
          <p:nvPr/>
        </p:nvSpPr>
        <p:spPr>
          <a:xfrm>
            <a:off x="4002420" y="1554128"/>
            <a:ext cx="235378" cy="80066"/>
          </a:xfrm>
          <a:custGeom>
            <a:rect b="b" l="l" r="r" t="t"/>
            <a:pathLst>
              <a:path extrusionOk="0" fill="none" h="3040" w="8937">
                <a:moveTo>
                  <a:pt x="1" y="3040"/>
                </a:moveTo>
                <a:lnTo>
                  <a:pt x="8937" y="0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41"/>
          <p:cNvSpPr/>
          <p:nvPr/>
        </p:nvSpPr>
        <p:spPr>
          <a:xfrm>
            <a:off x="4024044" y="1538114"/>
            <a:ext cx="209752" cy="244991"/>
          </a:xfrm>
          <a:custGeom>
            <a:rect b="b" l="l" r="r" t="t"/>
            <a:pathLst>
              <a:path extrusionOk="0" fill="none" h="9302" w="7964">
                <a:moveTo>
                  <a:pt x="7478" y="8025"/>
                </a:moveTo>
                <a:lnTo>
                  <a:pt x="4043" y="9210"/>
                </a:lnTo>
                <a:cubicBezTo>
                  <a:pt x="3739" y="9301"/>
                  <a:pt x="3405" y="9180"/>
                  <a:pt x="3253" y="8906"/>
                </a:cubicBezTo>
                <a:lnTo>
                  <a:pt x="183" y="2705"/>
                </a:lnTo>
                <a:cubicBezTo>
                  <a:pt x="0" y="2371"/>
                  <a:pt x="183" y="1915"/>
                  <a:pt x="578" y="1794"/>
                </a:cubicBezTo>
                <a:lnTo>
                  <a:pt x="5654" y="122"/>
                </a:lnTo>
                <a:cubicBezTo>
                  <a:pt x="6049" y="0"/>
                  <a:pt x="6444" y="243"/>
                  <a:pt x="6505" y="639"/>
                </a:cubicBezTo>
                <a:lnTo>
                  <a:pt x="7934" y="7326"/>
                </a:lnTo>
                <a:cubicBezTo>
                  <a:pt x="7964" y="7630"/>
                  <a:pt x="7782" y="7934"/>
                  <a:pt x="7478" y="8025"/>
                </a:cubicBezTo>
                <a:close/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41"/>
          <p:cNvSpPr/>
          <p:nvPr/>
        </p:nvSpPr>
        <p:spPr>
          <a:xfrm>
            <a:off x="4178149" y="1656584"/>
            <a:ext cx="15223" cy="65686"/>
          </a:xfrm>
          <a:custGeom>
            <a:rect b="b" l="l" r="r" t="t"/>
            <a:pathLst>
              <a:path extrusionOk="0" fill="none" h="2494" w="578">
                <a:moveTo>
                  <a:pt x="578" y="2493"/>
                </a:moveTo>
                <a:cubicBezTo>
                  <a:pt x="578" y="2493"/>
                  <a:pt x="183" y="366"/>
                  <a:pt x="0" y="1"/>
                </a:cubicBez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41"/>
          <p:cNvSpPr/>
          <p:nvPr/>
        </p:nvSpPr>
        <p:spPr>
          <a:xfrm>
            <a:off x="4964712" y="1605356"/>
            <a:ext cx="154522" cy="213781"/>
          </a:xfrm>
          <a:custGeom>
            <a:rect b="b" l="l" r="r" t="t"/>
            <a:pathLst>
              <a:path extrusionOk="0" h="8117" w="5867">
                <a:moveTo>
                  <a:pt x="4043" y="1"/>
                </a:moveTo>
                <a:lnTo>
                  <a:pt x="0" y="1338"/>
                </a:lnTo>
                <a:lnTo>
                  <a:pt x="2705" y="8116"/>
                </a:lnTo>
                <a:lnTo>
                  <a:pt x="5867" y="7083"/>
                </a:lnTo>
                <a:lnTo>
                  <a:pt x="4043" y="1"/>
                </a:lnTo>
                <a:close/>
              </a:path>
            </a:pathLst>
          </a:cu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24" name="Google Shape;1224;p41"/>
          <p:cNvSpPr/>
          <p:nvPr/>
        </p:nvSpPr>
        <p:spPr>
          <a:xfrm>
            <a:off x="5009539" y="1758276"/>
            <a:ext cx="124919" cy="78459"/>
          </a:xfrm>
          <a:custGeom>
            <a:rect b="b" l="l" r="r" t="t"/>
            <a:pathLst>
              <a:path extrusionOk="0" h="2979" w="4743">
                <a:moveTo>
                  <a:pt x="4225" y="0"/>
                </a:moveTo>
                <a:lnTo>
                  <a:pt x="0" y="1398"/>
                </a:lnTo>
                <a:lnTo>
                  <a:pt x="517" y="2979"/>
                </a:lnTo>
                <a:lnTo>
                  <a:pt x="4742" y="1581"/>
                </a:lnTo>
                <a:lnTo>
                  <a:pt x="4225" y="0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41"/>
          <p:cNvSpPr/>
          <p:nvPr/>
        </p:nvSpPr>
        <p:spPr>
          <a:xfrm>
            <a:off x="4927074" y="2223385"/>
            <a:ext cx="64869" cy="409917"/>
          </a:xfrm>
          <a:custGeom>
            <a:rect b="b" l="l" r="r" t="t"/>
            <a:pathLst>
              <a:path extrusionOk="0" h="15564" w="2463">
                <a:moveTo>
                  <a:pt x="1" y="1"/>
                </a:moveTo>
                <a:lnTo>
                  <a:pt x="2463" y="15563"/>
                </a:ln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41"/>
          <p:cNvSpPr/>
          <p:nvPr/>
        </p:nvSpPr>
        <p:spPr>
          <a:xfrm>
            <a:off x="4927074" y="2223385"/>
            <a:ext cx="64869" cy="409917"/>
          </a:xfrm>
          <a:custGeom>
            <a:rect b="b" l="l" r="r" t="t"/>
            <a:pathLst>
              <a:path extrusionOk="0" fill="none" h="15564" w="2463">
                <a:moveTo>
                  <a:pt x="1" y="1"/>
                </a:moveTo>
                <a:lnTo>
                  <a:pt x="2463" y="15563"/>
                </a:lnTo>
              </a:path>
            </a:pathLst>
          </a:custGeom>
          <a:noFill/>
          <a:ln cap="rnd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2"/>
          <p:cNvSpPr txBox="1"/>
          <p:nvPr>
            <p:ph type="title"/>
          </p:nvPr>
        </p:nvSpPr>
        <p:spPr>
          <a:xfrm>
            <a:off x="1069950" y="1874325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grpSp>
        <p:nvGrpSpPr>
          <p:cNvPr id="1232" name="Google Shape;1232;p42"/>
          <p:cNvGrpSpPr/>
          <p:nvPr/>
        </p:nvGrpSpPr>
        <p:grpSpPr>
          <a:xfrm>
            <a:off x="3519397" y="2953147"/>
            <a:ext cx="2498182" cy="1430176"/>
            <a:chOff x="3537197" y="3451472"/>
            <a:chExt cx="2498182" cy="1430176"/>
          </a:xfrm>
        </p:grpSpPr>
        <p:sp>
          <p:nvSpPr>
            <p:cNvPr id="1233" name="Google Shape;1233;p42"/>
            <p:cNvSpPr/>
            <p:nvPr/>
          </p:nvSpPr>
          <p:spPr>
            <a:xfrm>
              <a:off x="3686208" y="3451472"/>
              <a:ext cx="1920580" cy="1420891"/>
            </a:xfrm>
            <a:custGeom>
              <a:rect b="b" l="l" r="r" t="t"/>
              <a:pathLst>
                <a:path extrusionOk="0" h="41004" w="55424">
                  <a:moveTo>
                    <a:pt x="27006" y="0"/>
                  </a:moveTo>
                  <a:lnTo>
                    <a:pt x="26277" y="24"/>
                  </a:lnTo>
                  <a:lnTo>
                    <a:pt x="25571" y="71"/>
                  </a:lnTo>
                  <a:lnTo>
                    <a:pt x="24889" y="141"/>
                  </a:lnTo>
                  <a:lnTo>
                    <a:pt x="24183" y="212"/>
                  </a:lnTo>
                  <a:lnTo>
                    <a:pt x="23501" y="306"/>
                  </a:lnTo>
                  <a:lnTo>
                    <a:pt x="22795" y="424"/>
                  </a:lnTo>
                  <a:lnTo>
                    <a:pt x="22136" y="565"/>
                  </a:lnTo>
                  <a:lnTo>
                    <a:pt x="21454" y="706"/>
                  </a:lnTo>
                  <a:lnTo>
                    <a:pt x="20796" y="871"/>
                  </a:lnTo>
                  <a:lnTo>
                    <a:pt x="20113" y="1035"/>
                  </a:lnTo>
                  <a:lnTo>
                    <a:pt x="19478" y="1247"/>
                  </a:lnTo>
                  <a:lnTo>
                    <a:pt x="18819" y="1459"/>
                  </a:lnTo>
                  <a:lnTo>
                    <a:pt x="18184" y="1670"/>
                  </a:lnTo>
                  <a:lnTo>
                    <a:pt x="17549" y="1929"/>
                  </a:lnTo>
                  <a:lnTo>
                    <a:pt x="16914" y="2164"/>
                  </a:lnTo>
                  <a:lnTo>
                    <a:pt x="16302" y="2447"/>
                  </a:lnTo>
                  <a:lnTo>
                    <a:pt x="15691" y="2729"/>
                  </a:lnTo>
                  <a:lnTo>
                    <a:pt x="15103" y="3035"/>
                  </a:lnTo>
                  <a:lnTo>
                    <a:pt x="14491" y="3341"/>
                  </a:lnTo>
                  <a:lnTo>
                    <a:pt x="13903" y="3670"/>
                  </a:lnTo>
                  <a:lnTo>
                    <a:pt x="13338" y="3999"/>
                  </a:lnTo>
                  <a:lnTo>
                    <a:pt x="12774" y="4352"/>
                  </a:lnTo>
                  <a:lnTo>
                    <a:pt x="12209" y="4729"/>
                  </a:lnTo>
                  <a:lnTo>
                    <a:pt x="11668" y="5105"/>
                  </a:lnTo>
                  <a:lnTo>
                    <a:pt x="11127" y="5505"/>
                  </a:lnTo>
                  <a:lnTo>
                    <a:pt x="10610" y="5905"/>
                  </a:lnTo>
                  <a:lnTo>
                    <a:pt x="10068" y="6328"/>
                  </a:lnTo>
                  <a:lnTo>
                    <a:pt x="9574" y="6752"/>
                  </a:lnTo>
                  <a:lnTo>
                    <a:pt x="9080" y="7199"/>
                  </a:lnTo>
                  <a:lnTo>
                    <a:pt x="8586" y="7646"/>
                  </a:lnTo>
                  <a:lnTo>
                    <a:pt x="8116" y="8116"/>
                  </a:lnTo>
                  <a:lnTo>
                    <a:pt x="7645" y="8587"/>
                  </a:lnTo>
                  <a:lnTo>
                    <a:pt x="7198" y="9081"/>
                  </a:lnTo>
                  <a:lnTo>
                    <a:pt x="6752" y="9575"/>
                  </a:lnTo>
                  <a:lnTo>
                    <a:pt x="6328" y="10092"/>
                  </a:lnTo>
                  <a:lnTo>
                    <a:pt x="5905" y="10610"/>
                  </a:lnTo>
                  <a:lnTo>
                    <a:pt x="5505" y="11127"/>
                  </a:lnTo>
                  <a:lnTo>
                    <a:pt x="5105" y="11668"/>
                  </a:lnTo>
                  <a:lnTo>
                    <a:pt x="4728" y="12209"/>
                  </a:lnTo>
                  <a:lnTo>
                    <a:pt x="4352" y="12774"/>
                  </a:lnTo>
                  <a:lnTo>
                    <a:pt x="3999" y="13338"/>
                  </a:lnTo>
                  <a:lnTo>
                    <a:pt x="3670" y="13927"/>
                  </a:lnTo>
                  <a:lnTo>
                    <a:pt x="3340" y="14491"/>
                  </a:lnTo>
                  <a:lnTo>
                    <a:pt x="3035" y="15103"/>
                  </a:lnTo>
                  <a:lnTo>
                    <a:pt x="2729" y="15691"/>
                  </a:lnTo>
                  <a:lnTo>
                    <a:pt x="2447" y="16303"/>
                  </a:lnTo>
                  <a:lnTo>
                    <a:pt x="2164" y="16914"/>
                  </a:lnTo>
                  <a:lnTo>
                    <a:pt x="1906" y="17549"/>
                  </a:lnTo>
                  <a:lnTo>
                    <a:pt x="1670" y="18184"/>
                  </a:lnTo>
                  <a:lnTo>
                    <a:pt x="1459" y="18820"/>
                  </a:lnTo>
                  <a:lnTo>
                    <a:pt x="1247" y="19478"/>
                  </a:lnTo>
                  <a:lnTo>
                    <a:pt x="1035" y="20137"/>
                  </a:lnTo>
                  <a:lnTo>
                    <a:pt x="870" y="20796"/>
                  </a:lnTo>
                  <a:lnTo>
                    <a:pt x="706" y="21454"/>
                  </a:lnTo>
                  <a:lnTo>
                    <a:pt x="565" y="22137"/>
                  </a:lnTo>
                  <a:lnTo>
                    <a:pt x="423" y="22795"/>
                  </a:lnTo>
                  <a:lnTo>
                    <a:pt x="306" y="23501"/>
                  </a:lnTo>
                  <a:lnTo>
                    <a:pt x="212" y="24183"/>
                  </a:lnTo>
                  <a:lnTo>
                    <a:pt x="141" y="24889"/>
                  </a:lnTo>
                  <a:lnTo>
                    <a:pt x="71" y="25571"/>
                  </a:lnTo>
                  <a:lnTo>
                    <a:pt x="24" y="26277"/>
                  </a:lnTo>
                  <a:lnTo>
                    <a:pt x="0" y="27006"/>
                  </a:lnTo>
                  <a:lnTo>
                    <a:pt x="0" y="27712"/>
                  </a:lnTo>
                  <a:lnTo>
                    <a:pt x="0" y="28512"/>
                  </a:lnTo>
                  <a:lnTo>
                    <a:pt x="47" y="29311"/>
                  </a:lnTo>
                  <a:lnTo>
                    <a:pt x="94" y="30088"/>
                  </a:lnTo>
                  <a:lnTo>
                    <a:pt x="165" y="30864"/>
                  </a:lnTo>
                  <a:lnTo>
                    <a:pt x="259" y="31640"/>
                  </a:lnTo>
                  <a:lnTo>
                    <a:pt x="400" y="32417"/>
                  </a:lnTo>
                  <a:lnTo>
                    <a:pt x="541" y="33169"/>
                  </a:lnTo>
                  <a:lnTo>
                    <a:pt x="682" y="33922"/>
                  </a:lnTo>
                  <a:lnTo>
                    <a:pt x="870" y="34675"/>
                  </a:lnTo>
                  <a:lnTo>
                    <a:pt x="1082" y="35404"/>
                  </a:lnTo>
                  <a:lnTo>
                    <a:pt x="1294" y="36134"/>
                  </a:lnTo>
                  <a:lnTo>
                    <a:pt x="1529" y="36839"/>
                  </a:lnTo>
                  <a:lnTo>
                    <a:pt x="1788" y="37568"/>
                  </a:lnTo>
                  <a:lnTo>
                    <a:pt x="2070" y="38274"/>
                  </a:lnTo>
                  <a:lnTo>
                    <a:pt x="2376" y="38956"/>
                  </a:lnTo>
                  <a:lnTo>
                    <a:pt x="2682" y="39639"/>
                  </a:lnTo>
                  <a:lnTo>
                    <a:pt x="3011" y="40321"/>
                  </a:lnTo>
                  <a:lnTo>
                    <a:pt x="3388" y="41003"/>
                  </a:lnTo>
                  <a:lnTo>
                    <a:pt x="52036" y="41003"/>
                  </a:lnTo>
                  <a:lnTo>
                    <a:pt x="52436" y="40250"/>
                  </a:lnTo>
                  <a:lnTo>
                    <a:pt x="52812" y="39497"/>
                  </a:lnTo>
                  <a:lnTo>
                    <a:pt x="53165" y="38721"/>
                  </a:lnTo>
                  <a:lnTo>
                    <a:pt x="53494" y="37921"/>
                  </a:lnTo>
                  <a:lnTo>
                    <a:pt x="53777" y="37145"/>
                  </a:lnTo>
                  <a:lnTo>
                    <a:pt x="54059" y="36322"/>
                  </a:lnTo>
                  <a:lnTo>
                    <a:pt x="54318" y="35498"/>
                  </a:lnTo>
                  <a:lnTo>
                    <a:pt x="54553" y="34675"/>
                  </a:lnTo>
                  <a:lnTo>
                    <a:pt x="54741" y="33852"/>
                  </a:lnTo>
                  <a:lnTo>
                    <a:pt x="54929" y="32981"/>
                  </a:lnTo>
                  <a:lnTo>
                    <a:pt x="55070" y="32134"/>
                  </a:lnTo>
                  <a:lnTo>
                    <a:pt x="55212" y="31264"/>
                  </a:lnTo>
                  <a:lnTo>
                    <a:pt x="55306" y="30394"/>
                  </a:lnTo>
                  <a:lnTo>
                    <a:pt x="55376" y="29500"/>
                  </a:lnTo>
                  <a:lnTo>
                    <a:pt x="55423" y="28606"/>
                  </a:lnTo>
                  <a:lnTo>
                    <a:pt x="55423" y="27712"/>
                  </a:lnTo>
                  <a:lnTo>
                    <a:pt x="55423" y="27006"/>
                  </a:lnTo>
                  <a:lnTo>
                    <a:pt x="55400" y="26277"/>
                  </a:lnTo>
                  <a:lnTo>
                    <a:pt x="55353" y="25571"/>
                  </a:lnTo>
                  <a:lnTo>
                    <a:pt x="55282" y="24889"/>
                  </a:lnTo>
                  <a:lnTo>
                    <a:pt x="55212" y="24183"/>
                  </a:lnTo>
                  <a:lnTo>
                    <a:pt x="55118" y="23501"/>
                  </a:lnTo>
                  <a:lnTo>
                    <a:pt x="55000" y="22795"/>
                  </a:lnTo>
                  <a:lnTo>
                    <a:pt x="54859" y="22137"/>
                  </a:lnTo>
                  <a:lnTo>
                    <a:pt x="54718" y="21454"/>
                  </a:lnTo>
                  <a:lnTo>
                    <a:pt x="54553" y="20796"/>
                  </a:lnTo>
                  <a:lnTo>
                    <a:pt x="54388" y="20137"/>
                  </a:lnTo>
                  <a:lnTo>
                    <a:pt x="54177" y="19478"/>
                  </a:lnTo>
                  <a:lnTo>
                    <a:pt x="53965" y="18820"/>
                  </a:lnTo>
                  <a:lnTo>
                    <a:pt x="53753" y="18184"/>
                  </a:lnTo>
                  <a:lnTo>
                    <a:pt x="53518" y="17549"/>
                  </a:lnTo>
                  <a:lnTo>
                    <a:pt x="53259" y="16914"/>
                  </a:lnTo>
                  <a:lnTo>
                    <a:pt x="52977" y="16303"/>
                  </a:lnTo>
                  <a:lnTo>
                    <a:pt x="52695" y="15691"/>
                  </a:lnTo>
                  <a:lnTo>
                    <a:pt x="52389" y="15103"/>
                  </a:lnTo>
                  <a:lnTo>
                    <a:pt x="52083" y="14491"/>
                  </a:lnTo>
                  <a:lnTo>
                    <a:pt x="51754" y="13927"/>
                  </a:lnTo>
                  <a:lnTo>
                    <a:pt x="51424" y="13338"/>
                  </a:lnTo>
                  <a:lnTo>
                    <a:pt x="51071" y="12774"/>
                  </a:lnTo>
                  <a:lnTo>
                    <a:pt x="50695" y="12209"/>
                  </a:lnTo>
                  <a:lnTo>
                    <a:pt x="50319" y="11668"/>
                  </a:lnTo>
                  <a:lnTo>
                    <a:pt x="49919" y="11127"/>
                  </a:lnTo>
                  <a:lnTo>
                    <a:pt x="49519" y="10610"/>
                  </a:lnTo>
                  <a:lnTo>
                    <a:pt x="49095" y="10092"/>
                  </a:lnTo>
                  <a:lnTo>
                    <a:pt x="48672" y="9575"/>
                  </a:lnTo>
                  <a:lnTo>
                    <a:pt x="48225" y="9081"/>
                  </a:lnTo>
                  <a:lnTo>
                    <a:pt x="47778" y="8587"/>
                  </a:lnTo>
                  <a:lnTo>
                    <a:pt x="47307" y="8116"/>
                  </a:lnTo>
                  <a:lnTo>
                    <a:pt x="46837" y="7646"/>
                  </a:lnTo>
                  <a:lnTo>
                    <a:pt x="46343" y="7199"/>
                  </a:lnTo>
                  <a:lnTo>
                    <a:pt x="45849" y="6752"/>
                  </a:lnTo>
                  <a:lnTo>
                    <a:pt x="45355" y="6328"/>
                  </a:lnTo>
                  <a:lnTo>
                    <a:pt x="44814" y="5905"/>
                  </a:lnTo>
                  <a:lnTo>
                    <a:pt x="44296" y="5505"/>
                  </a:lnTo>
                  <a:lnTo>
                    <a:pt x="43755" y="5105"/>
                  </a:lnTo>
                  <a:lnTo>
                    <a:pt x="43214" y="4729"/>
                  </a:lnTo>
                  <a:lnTo>
                    <a:pt x="42650" y="4352"/>
                  </a:lnTo>
                  <a:lnTo>
                    <a:pt x="42085" y="3999"/>
                  </a:lnTo>
                  <a:lnTo>
                    <a:pt x="41497" y="3670"/>
                  </a:lnTo>
                  <a:lnTo>
                    <a:pt x="40932" y="3341"/>
                  </a:lnTo>
                  <a:lnTo>
                    <a:pt x="40321" y="3035"/>
                  </a:lnTo>
                  <a:lnTo>
                    <a:pt x="39733" y="2729"/>
                  </a:lnTo>
                  <a:lnTo>
                    <a:pt x="39121" y="2447"/>
                  </a:lnTo>
                  <a:lnTo>
                    <a:pt x="38509" y="2164"/>
                  </a:lnTo>
                  <a:lnTo>
                    <a:pt x="37874" y="1929"/>
                  </a:lnTo>
                  <a:lnTo>
                    <a:pt x="37239" y="1670"/>
                  </a:lnTo>
                  <a:lnTo>
                    <a:pt x="36604" y="1459"/>
                  </a:lnTo>
                  <a:lnTo>
                    <a:pt x="35945" y="1247"/>
                  </a:lnTo>
                  <a:lnTo>
                    <a:pt x="35310" y="1035"/>
                  </a:lnTo>
                  <a:lnTo>
                    <a:pt x="34628" y="871"/>
                  </a:lnTo>
                  <a:lnTo>
                    <a:pt x="33969" y="706"/>
                  </a:lnTo>
                  <a:lnTo>
                    <a:pt x="33287" y="565"/>
                  </a:lnTo>
                  <a:lnTo>
                    <a:pt x="32628" y="424"/>
                  </a:lnTo>
                  <a:lnTo>
                    <a:pt x="31923" y="306"/>
                  </a:lnTo>
                  <a:lnTo>
                    <a:pt x="31240" y="212"/>
                  </a:lnTo>
                  <a:lnTo>
                    <a:pt x="30535" y="141"/>
                  </a:lnTo>
                  <a:lnTo>
                    <a:pt x="29852" y="71"/>
                  </a:lnTo>
                  <a:lnTo>
                    <a:pt x="29147" y="24"/>
                  </a:lnTo>
                  <a:lnTo>
                    <a:pt x="28417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42"/>
            <p:cNvSpPr/>
            <p:nvPr/>
          </p:nvSpPr>
          <p:spPr>
            <a:xfrm>
              <a:off x="5917825" y="4122927"/>
              <a:ext cx="117554" cy="117554"/>
            </a:xfrm>
            <a:custGeom>
              <a:rect b="b" l="l" r="r" t="t"/>
              <a:pathLst>
                <a:path extrusionOk="0" h="3459" w="3459">
                  <a:moveTo>
                    <a:pt x="1553" y="0"/>
                  </a:moveTo>
                  <a:lnTo>
                    <a:pt x="1388" y="24"/>
                  </a:lnTo>
                  <a:lnTo>
                    <a:pt x="1223" y="71"/>
                  </a:lnTo>
                  <a:lnTo>
                    <a:pt x="1059" y="142"/>
                  </a:lnTo>
                  <a:lnTo>
                    <a:pt x="894" y="212"/>
                  </a:lnTo>
                  <a:lnTo>
                    <a:pt x="753" y="283"/>
                  </a:lnTo>
                  <a:lnTo>
                    <a:pt x="635" y="400"/>
                  </a:lnTo>
                  <a:lnTo>
                    <a:pt x="494" y="494"/>
                  </a:lnTo>
                  <a:lnTo>
                    <a:pt x="400" y="636"/>
                  </a:lnTo>
                  <a:lnTo>
                    <a:pt x="282" y="753"/>
                  </a:lnTo>
                  <a:lnTo>
                    <a:pt x="212" y="894"/>
                  </a:lnTo>
                  <a:lnTo>
                    <a:pt x="141" y="1059"/>
                  </a:lnTo>
                  <a:lnTo>
                    <a:pt x="71" y="1224"/>
                  </a:lnTo>
                  <a:lnTo>
                    <a:pt x="24" y="1388"/>
                  </a:lnTo>
                  <a:lnTo>
                    <a:pt x="0" y="1553"/>
                  </a:lnTo>
                  <a:lnTo>
                    <a:pt x="0" y="1718"/>
                  </a:lnTo>
                  <a:lnTo>
                    <a:pt x="0" y="1906"/>
                  </a:lnTo>
                  <a:lnTo>
                    <a:pt x="24" y="2071"/>
                  </a:lnTo>
                  <a:lnTo>
                    <a:pt x="71" y="2235"/>
                  </a:lnTo>
                  <a:lnTo>
                    <a:pt x="141" y="2400"/>
                  </a:lnTo>
                  <a:lnTo>
                    <a:pt x="212" y="2541"/>
                  </a:lnTo>
                  <a:lnTo>
                    <a:pt x="282" y="2706"/>
                  </a:lnTo>
                  <a:lnTo>
                    <a:pt x="400" y="2823"/>
                  </a:lnTo>
                  <a:lnTo>
                    <a:pt x="494" y="2941"/>
                  </a:lnTo>
                  <a:lnTo>
                    <a:pt x="635" y="3059"/>
                  </a:lnTo>
                  <a:lnTo>
                    <a:pt x="753" y="3153"/>
                  </a:lnTo>
                  <a:lnTo>
                    <a:pt x="894" y="3247"/>
                  </a:lnTo>
                  <a:lnTo>
                    <a:pt x="1059" y="3317"/>
                  </a:lnTo>
                  <a:lnTo>
                    <a:pt x="1223" y="3388"/>
                  </a:lnTo>
                  <a:lnTo>
                    <a:pt x="1388" y="3435"/>
                  </a:lnTo>
                  <a:lnTo>
                    <a:pt x="1553" y="3459"/>
                  </a:lnTo>
                  <a:lnTo>
                    <a:pt x="1906" y="3459"/>
                  </a:lnTo>
                  <a:lnTo>
                    <a:pt x="2070" y="3435"/>
                  </a:lnTo>
                  <a:lnTo>
                    <a:pt x="2235" y="3388"/>
                  </a:lnTo>
                  <a:lnTo>
                    <a:pt x="2400" y="3317"/>
                  </a:lnTo>
                  <a:lnTo>
                    <a:pt x="2564" y="3247"/>
                  </a:lnTo>
                  <a:lnTo>
                    <a:pt x="2705" y="3153"/>
                  </a:lnTo>
                  <a:lnTo>
                    <a:pt x="2823" y="3059"/>
                  </a:lnTo>
                  <a:lnTo>
                    <a:pt x="2964" y="2941"/>
                  </a:lnTo>
                  <a:lnTo>
                    <a:pt x="3058" y="2823"/>
                  </a:lnTo>
                  <a:lnTo>
                    <a:pt x="3176" y="2706"/>
                  </a:lnTo>
                  <a:lnTo>
                    <a:pt x="3246" y="2541"/>
                  </a:lnTo>
                  <a:lnTo>
                    <a:pt x="3317" y="2400"/>
                  </a:lnTo>
                  <a:lnTo>
                    <a:pt x="3388" y="2235"/>
                  </a:lnTo>
                  <a:lnTo>
                    <a:pt x="3435" y="2071"/>
                  </a:lnTo>
                  <a:lnTo>
                    <a:pt x="3458" y="1906"/>
                  </a:lnTo>
                  <a:lnTo>
                    <a:pt x="3458" y="1718"/>
                  </a:lnTo>
                  <a:lnTo>
                    <a:pt x="3458" y="1553"/>
                  </a:lnTo>
                  <a:lnTo>
                    <a:pt x="3435" y="1388"/>
                  </a:lnTo>
                  <a:lnTo>
                    <a:pt x="3388" y="1224"/>
                  </a:lnTo>
                  <a:lnTo>
                    <a:pt x="3317" y="1059"/>
                  </a:lnTo>
                  <a:lnTo>
                    <a:pt x="3246" y="894"/>
                  </a:lnTo>
                  <a:lnTo>
                    <a:pt x="3176" y="753"/>
                  </a:lnTo>
                  <a:lnTo>
                    <a:pt x="3058" y="636"/>
                  </a:lnTo>
                  <a:lnTo>
                    <a:pt x="2964" y="494"/>
                  </a:lnTo>
                  <a:lnTo>
                    <a:pt x="2823" y="400"/>
                  </a:lnTo>
                  <a:lnTo>
                    <a:pt x="2705" y="283"/>
                  </a:lnTo>
                  <a:lnTo>
                    <a:pt x="2564" y="212"/>
                  </a:lnTo>
                  <a:lnTo>
                    <a:pt x="2400" y="142"/>
                  </a:lnTo>
                  <a:lnTo>
                    <a:pt x="2235" y="71"/>
                  </a:lnTo>
                  <a:lnTo>
                    <a:pt x="2070" y="24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5" name="Google Shape;1235;p42"/>
            <p:cNvGrpSpPr/>
            <p:nvPr/>
          </p:nvGrpSpPr>
          <p:grpSpPr>
            <a:xfrm>
              <a:off x="5197748" y="3625844"/>
              <a:ext cx="332649" cy="200580"/>
              <a:chOff x="5123206" y="3442596"/>
              <a:chExt cx="326222" cy="196705"/>
            </a:xfrm>
          </p:grpSpPr>
          <p:sp>
            <p:nvSpPr>
              <p:cNvPr id="1236" name="Google Shape;1236;p42"/>
              <p:cNvSpPr/>
              <p:nvPr/>
            </p:nvSpPr>
            <p:spPr>
              <a:xfrm>
                <a:off x="5149577" y="3468967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3" y="0"/>
                    </a:moveTo>
                    <a:lnTo>
                      <a:pt x="5035" y="24"/>
                    </a:lnTo>
                    <a:lnTo>
                      <a:pt x="4776" y="71"/>
                    </a:lnTo>
                    <a:lnTo>
                      <a:pt x="4541" y="142"/>
                    </a:lnTo>
                    <a:lnTo>
                      <a:pt x="4305" y="259"/>
                    </a:lnTo>
                    <a:lnTo>
                      <a:pt x="4117" y="400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388" y="800"/>
                    </a:lnTo>
                    <a:lnTo>
                      <a:pt x="3129" y="683"/>
                    </a:lnTo>
                    <a:lnTo>
                      <a:pt x="2847" y="612"/>
                    </a:lnTo>
                    <a:lnTo>
                      <a:pt x="2565" y="589"/>
                    </a:lnTo>
                    <a:lnTo>
                      <a:pt x="2400" y="589"/>
                    </a:lnTo>
                    <a:lnTo>
                      <a:pt x="2235" y="612"/>
                    </a:lnTo>
                    <a:lnTo>
                      <a:pt x="2071" y="659"/>
                    </a:lnTo>
                    <a:lnTo>
                      <a:pt x="1906" y="706"/>
                    </a:lnTo>
                    <a:lnTo>
                      <a:pt x="1765" y="777"/>
                    </a:lnTo>
                    <a:lnTo>
                      <a:pt x="1624" y="871"/>
                    </a:lnTo>
                    <a:lnTo>
                      <a:pt x="1506" y="965"/>
                    </a:lnTo>
                    <a:lnTo>
                      <a:pt x="1388" y="1083"/>
                    </a:lnTo>
                    <a:lnTo>
                      <a:pt x="1271" y="1200"/>
                    </a:lnTo>
                    <a:lnTo>
                      <a:pt x="1177" y="1318"/>
                    </a:lnTo>
                    <a:lnTo>
                      <a:pt x="1083" y="1459"/>
                    </a:lnTo>
                    <a:lnTo>
                      <a:pt x="1012" y="1600"/>
                    </a:lnTo>
                    <a:lnTo>
                      <a:pt x="965" y="1765"/>
                    </a:lnTo>
                    <a:lnTo>
                      <a:pt x="918" y="1929"/>
                    </a:lnTo>
                    <a:lnTo>
                      <a:pt x="894" y="2094"/>
                    </a:lnTo>
                    <a:lnTo>
                      <a:pt x="894" y="2259"/>
                    </a:lnTo>
                    <a:lnTo>
                      <a:pt x="918" y="2518"/>
                    </a:lnTo>
                    <a:lnTo>
                      <a:pt x="965" y="2776"/>
                    </a:lnTo>
                    <a:lnTo>
                      <a:pt x="589" y="2776"/>
                    </a:lnTo>
                    <a:lnTo>
                      <a:pt x="447" y="2823"/>
                    </a:lnTo>
                    <a:lnTo>
                      <a:pt x="330" y="2894"/>
                    </a:lnTo>
                    <a:lnTo>
                      <a:pt x="212" y="2988"/>
                    </a:lnTo>
                    <a:lnTo>
                      <a:pt x="118" y="3106"/>
                    </a:lnTo>
                    <a:lnTo>
                      <a:pt x="47" y="3223"/>
                    </a:lnTo>
                    <a:lnTo>
                      <a:pt x="0" y="3364"/>
                    </a:lnTo>
                    <a:lnTo>
                      <a:pt x="0" y="3506"/>
                    </a:lnTo>
                    <a:lnTo>
                      <a:pt x="0" y="3670"/>
                    </a:lnTo>
                    <a:lnTo>
                      <a:pt x="47" y="3811"/>
                    </a:lnTo>
                    <a:lnTo>
                      <a:pt x="118" y="3929"/>
                    </a:lnTo>
                    <a:lnTo>
                      <a:pt x="212" y="4047"/>
                    </a:lnTo>
                    <a:lnTo>
                      <a:pt x="330" y="4117"/>
                    </a:lnTo>
                    <a:lnTo>
                      <a:pt x="447" y="4188"/>
                    </a:lnTo>
                    <a:lnTo>
                      <a:pt x="589" y="4235"/>
                    </a:lnTo>
                    <a:lnTo>
                      <a:pt x="730" y="4258"/>
                    </a:lnTo>
                    <a:lnTo>
                      <a:pt x="7317" y="4258"/>
                    </a:lnTo>
                    <a:lnTo>
                      <a:pt x="7481" y="4235"/>
                    </a:lnTo>
                    <a:lnTo>
                      <a:pt x="7622" y="4188"/>
                    </a:lnTo>
                    <a:lnTo>
                      <a:pt x="7740" y="4117"/>
                    </a:lnTo>
                    <a:lnTo>
                      <a:pt x="7858" y="4047"/>
                    </a:lnTo>
                    <a:lnTo>
                      <a:pt x="7928" y="3929"/>
                    </a:lnTo>
                    <a:lnTo>
                      <a:pt x="7999" y="3811"/>
                    </a:lnTo>
                    <a:lnTo>
                      <a:pt x="8046" y="3670"/>
                    </a:lnTo>
                    <a:lnTo>
                      <a:pt x="8069" y="3506"/>
                    </a:lnTo>
                    <a:lnTo>
                      <a:pt x="8046" y="3364"/>
                    </a:lnTo>
                    <a:lnTo>
                      <a:pt x="7999" y="3223"/>
                    </a:lnTo>
                    <a:lnTo>
                      <a:pt x="7928" y="3106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23"/>
                    </a:lnTo>
                    <a:lnTo>
                      <a:pt x="7481" y="2776"/>
                    </a:lnTo>
                    <a:lnTo>
                      <a:pt x="7058" y="2776"/>
                    </a:lnTo>
                    <a:lnTo>
                      <a:pt x="7128" y="2588"/>
                    </a:lnTo>
                    <a:lnTo>
                      <a:pt x="7199" y="2376"/>
                    </a:lnTo>
                    <a:lnTo>
                      <a:pt x="7222" y="2165"/>
                    </a:lnTo>
                    <a:lnTo>
                      <a:pt x="7246" y="1953"/>
                    </a:lnTo>
                    <a:lnTo>
                      <a:pt x="7222" y="1741"/>
                    </a:lnTo>
                    <a:lnTo>
                      <a:pt x="7199" y="1553"/>
                    </a:lnTo>
                    <a:lnTo>
                      <a:pt x="7152" y="1365"/>
                    </a:lnTo>
                    <a:lnTo>
                      <a:pt x="7081" y="1177"/>
                    </a:lnTo>
                    <a:lnTo>
                      <a:pt x="7011" y="1012"/>
                    </a:lnTo>
                    <a:lnTo>
                      <a:pt x="6893" y="847"/>
                    </a:lnTo>
                    <a:lnTo>
                      <a:pt x="6799" y="706"/>
                    </a:lnTo>
                    <a:lnTo>
                      <a:pt x="6658" y="565"/>
                    </a:lnTo>
                    <a:lnTo>
                      <a:pt x="6517" y="447"/>
                    </a:lnTo>
                    <a:lnTo>
                      <a:pt x="6376" y="330"/>
                    </a:lnTo>
                    <a:lnTo>
                      <a:pt x="6211" y="236"/>
                    </a:lnTo>
                    <a:lnTo>
                      <a:pt x="6046" y="142"/>
                    </a:lnTo>
                    <a:lnTo>
                      <a:pt x="5858" y="95"/>
                    </a:lnTo>
                    <a:lnTo>
                      <a:pt x="5670" y="48"/>
                    </a:lnTo>
                    <a:lnTo>
                      <a:pt x="54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5149577" y="3573705"/>
                <a:ext cx="274259" cy="40000"/>
              </a:xfrm>
              <a:custGeom>
                <a:rect b="b" l="l" r="r" t="t"/>
                <a:pathLst>
                  <a:path extrusionOk="0" h="1177" w="8070">
                    <a:moveTo>
                      <a:pt x="142" y="0"/>
                    </a:moveTo>
                    <a:lnTo>
                      <a:pt x="71" y="94"/>
                    </a:lnTo>
                    <a:lnTo>
                      <a:pt x="24" y="188"/>
                    </a:lnTo>
                    <a:lnTo>
                      <a:pt x="0" y="306"/>
                    </a:lnTo>
                    <a:lnTo>
                      <a:pt x="0" y="424"/>
                    </a:lnTo>
                    <a:lnTo>
                      <a:pt x="0" y="588"/>
                    </a:lnTo>
                    <a:lnTo>
                      <a:pt x="47" y="729"/>
                    </a:lnTo>
                    <a:lnTo>
                      <a:pt x="118" y="847"/>
                    </a:lnTo>
                    <a:lnTo>
                      <a:pt x="212" y="965"/>
                    </a:lnTo>
                    <a:lnTo>
                      <a:pt x="330" y="1035"/>
                    </a:lnTo>
                    <a:lnTo>
                      <a:pt x="447" y="1106"/>
                    </a:lnTo>
                    <a:lnTo>
                      <a:pt x="589" y="1153"/>
                    </a:lnTo>
                    <a:lnTo>
                      <a:pt x="730" y="1176"/>
                    </a:lnTo>
                    <a:lnTo>
                      <a:pt x="7317" y="1176"/>
                    </a:lnTo>
                    <a:lnTo>
                      <a:pt x="7481" y="1153"/>
                    </a:lnTo>
                    <a:lnTo>
                      <a:pt x="7599" y="1106"/>
                    </a:lnTo>
                    <a:lnTo>
                      <a:pt x="7740" y="1035"/>
                    </a:lnTo>
                    <a:lnTo>
                      <a:pt x="7858" y="965"/>
                    </a:lnTo>
                    <a:lnTo>
                      <a:pt x="7928" y="847"/>
                    </a:lnTo>
                    <a:lnTo>
                      <a:pt x="7999" y="729"/>
                    </a:lnTo>
                    <a:lnTo>
                      <a:pt x="8046" y="588"/>
                    </a:lnTo>
                    <a:lnTo>
                      <a:pt x="8069" y="424"/>
                    </a:lnTo>
                    <a:lnTo>
                      <a:pt x="8046" y="306"/>
                    </a:lnTo>
                    <a:lnTo>
                      <a:pt x="8022" y="188"/>
                    </a:lnTo>
                    <a:lnTo>
                      <a:pt x="7975" y="94"/>
                    </a:lnTo>
                    <a:lnTo>
                      <a:pt x="7928" y="0"/>
                    </a:lnTo>
                    <a:lnTo>
                      <a:pt x="7811" y="118"/>
                    </a:lnTo>
                    <a:lnTo>
                      <a:pt x="7669" y="212"/>
                    </a:lnTo>
                    <a:lnTo>
                      <a:pt x="7505" y="282"/>
                    </a:lnTo>
                    <a:lnTo>
                      <a:pt x="565" y="282"/>
                    </a:lnTo>
                    <a:lnTo>
                      <a:pt x="400" y="212"/>
                    </a:lnTo>
                    <a:lnTo>
                      <a:pt x="259" y="11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5123206" y="3442596"/>
                <a:ext cx="326222" cy="196705"/>
              </a:xfrm>
              <a:custGeom>
                <a:rect b="b" l="l" r="r" t="t"/>
                <a:pathLst>
                  <a:path extrusionOk="0" h="5788" w="9599">
                    <a:moveTo>
                      <a:pt x="6258" y="776"/>
                    </a:moveTo>
                    <a:lnTo>
                      <a:pt x="6446" y="824"/>
                    </a:lnTo>
                    <a:lnTo>
                      <a:pt x="6634" y="871"/>
                    </a:lnTo>
                    <a:lnTo>
                      <a:pt x="6822" y="918"/>
                    </a:lnTo>
                    <a:lnTo>
                      <a:pt x="6987" y="1012"/>
                    </a:lnTo>
                    <a:lnTo>
                      <a:pt x="7152" y="1106"/>
                    </a:lnTo>
                    <a:lnTo>
                      <a:pt x="7293" y="1223"/>
                    </a:lnTo>
                    <a:lnTo>
                      <a:pt x="7434" y="1341"/>
                    </a:lnTo>
                    <a:lnTo>
                      <a:pt x="7575" y="1482"/>
                    </a:lnTo>
                    <a:lnTo>
                      <a:pt x="7669" y="1623"/>
                    </a:lnTo>
                    <a:lnTo>
                      <a:pt x="7787" y="1788"/>
                    </a:lnTo>
                    <a:lnTo>
                      <a:pt x="7857" y="1953"/>
                    </a:lnTo>
                    <a:lnTo>
                      <a:pt x="7928" y="2141"/>
                    </a:lnTo>
                    <a:lnTo>
                      <a:pt x="7975" y="2329"/>
                    </a:lnTo>
                    <a:lnTo>
                      <a:pt x="7998" y="2517"/>
                    </a:lnTo>
                    <a:lnTo>
                      <a:pt x="8022" y="2729"/>
                    </a:lnTo>
                    <a:lnTo>
                      <a:pt x="7998" y="2941"/>
                    </a:lnTo>
                    <a:lnTo>
                      <a:pt x="7975" y="3152"/>
                    </a:lnTo>
                    <a:lnTo>
                      <a:pt x="7904" y="3364"/>
                    </a:lnTo>
                    <a:lnTo>
                      <a:pt x="7834" y="3552"/>
                    </a:lnTo>
                    <a:lnTo>
                      <a:pt x="8257" y="3552"/>
                    </a:lnTo>
                    <a:lnTo>
                      <a:pt x="8398" y="3599"/>
                    </a:lnTo>
                    <a:lnTo>
                      <a:pt x="8516" y="3670"/>
                    </a:lnTo>
                    <a:lnTo>
                      <a:pt x="8634" y="3764"/>
                    </a:lnTo>
                    <a:lnTo>
                      <a:pt x="8704" y="3882"/>
                    </a:lnTo>
                    <a:lnTo>
                      <a:pt x="8775" y="3999"/>
                    </a:lnTo>
                    <a:lnTo>
                      <a:pt x="8822" y="4140"/>
                    </a:lnTo>
                    <a:lnTo>
                      <a:pt x="8845" y="4282"/>
                    </a:lnTo>
                    <a:lnTo>
                      <a:pt x="8822" y="4446"/>
                    </a:lnTo>
                    <a:lnTo>
                      <a:pt x="8775" y="4587"/>
                    </a:lnTo>
                    <a:lnTo>
                      <a:pt x="8704" y="4705"/>
                    </a:lnTo>
                    <a:lnTo>
                      <a:pt x="8634" y="4823"/>
                    </a:lnTo>
                    <a:lnTo>
                      <a:pt x="8516" y="4893"/>
                    </a:lnTo>
                    <a:lnTo>
                      <a:pt x="8398" y="4964"/>
                    </a:lnTo>
                    <a:lnTo>
                      <a:pt x="8257" y="5011"/>
                    </a:lnTo>
                    <a:lnTo>
                      <a:pt x="8093" y="5034"/>
                    </a:lnTo>
                    <a:lnTo>
                      <a:pt x="1506" y="5034"/>
                    </a:lnTo>
                    <a:lnTo>
                      <a:pt x="1365" y="5011"/>
                    </a:lnTo>
                    <a:lnTo>
                      <a:pt x="1223" y="4964"/>
                    </a:lnTo>
                    <a:lnTo>
                      <a:pt x="1106" y="4893"/>
                    </a:lnTo>
                    <a:lnTo>
                      <a:pt x="988" y="4823"/>
                    </a:lnTo>
                    <a:lnTo>
                      <a:pt x="894" y="4705"/>
                    </a:lnTo>
                    <a:lnTo>
                      <a:pt x="823" y="4587"/>
                    </a:lnTo>
                    <a:lnTo>
                      <a:pt x="776" y="4446"/>
                    </a:lnTo>
                    <a:lnTo>
                      <a:pt x="776" y="4282"/>
                    </a:lnTo>
                    <a:lnTo>
                      <a:pt x="776" y="4140"/>
                    </a:lnTo>
                    <a:lnTo>
                      <a:pt x="823" y="3999"/>
                    </a:lnTo>
                    <a:lnTo>
                      <a:pt x="894" y="3882"/>
                    </a:lnTo>
                    <a:lnTo>
                      <a:pt x="988" y="3764"/>
                    </a:lnTo>
                    <a:lnTo>
                      <a:pt x="1106" y="3670"/>
                    </a:lnTo>
                    <a:lnTo>
                      <a:pt x="1223" y="3599"/>
                    </a:lnTo>
                    <a:lnTo>
                      <a:pt x="1365" y="3552"/>
                    </a:lnTo>
                    <a:lnTo>
                      <a:pt x="1741" y="3552"/>
                    </a:lnTo>
                    <a:lnTo>
                      <a:pt x="1694" y="3294"/>
                    </a:lnTo>
                    <a:lnTo>
                      <a:pt x="1670" y="3035"/>
                    </a:lnTo>
                    <a:lnTo>
                      <a:pt x="1670" y="2870"/>
                    </a:lnTo>
                    <a:lnTo>
                      <a:pt x="1694" y="2705"/>
                    </a:lnTo>
                    <a:lnTo>
                      <a:pt x="1741" y="2541"/>
                    </a:lnTo>
                    <a:lnTo>
                      <a:pt x="1788" y="2376"/>
                    </a:lnTo>
                    <a:lnTo>
                      <a:pt x="1859" y="2235"/>
                    </a:lnTo>
                    <a:lnTo>
                      <a:pt x="1953" y="2094"/>
                    </a:lnTo>
                    <a:lnTo>
                      <a:pt x="2047" y="1976"/>
                    </a:lnTo>
                    <a:lnTo>
                      <a:pt x="2164" y="1859"/>
                    </a:lnTo>
                    <a:lnTo>
                      <a:pt x="2282" y="1741"/>
                    </a:lnTo>
                    <a:lnTo>
                      <a:pt x="2400" y="1647"/>
                    </a:lnTo>
                    <a:lnTo>
                      <a:pt x="2541" y="1553"/>
                    </a:lnTo>
                    <a:lnTo>
                      <a:pt x="2682" y="1482"/>
                    </a:lnTo>
                    <a:lnTo>
                      <a:pt x="2847" y="1435"/>
                    </a:lnTo>
                    <a:lnTo>
                      <a:pt x="3011" y="1388"/>
                    </a:lnTo>
                    <a:lnTo>
                      <a:pt x="3176" y="1365"/>
                    </a:lnTo>
                    <a:lnTo>
                      <a:pt x="3341" y="1365"/>
                    </a:lnTo>
                    <a:lnTo>
                      <a:pt x="3623" y="1388"/>
                    </a:lnTo>
                    <a:lnTo>
                      <a:pt x="3905" y="1459"/>
                    </a:lnTo>
                    <a:lnTo>
                      <a:pt x="4164" y="1576"/>
                    </a:lnTo>
                    <a:lnTo>
                      <a:pt x="4399" y="1741"/>
                    </a:lnTo>
                    <a:lnTo>
                      <a:pt x="4540" y="1529"/>
                    </a:lnTo>
                    <a:lnTo>
                      <a:pt x="4705" y="1341"/>
                    </a:lnTo>
                    <a:lnTo>
                      <a:pt x="4893" y="1176"/>
                    </a:lnTo>
                    <a:lnTo>
                      <a:pt x="5081" y="1035"/>
                    </a:lnTo>
                    <a:lnTo>
                      <a:pt x="5317" y="918"/>
                    </a:lnTo>
                    <a:lnTo>
                      <a:pt x="5552" y="847"/>
                    </a:lnTo>
                    <a:lnTo>
                      <a:pt x="5811" y="800"/>
                    </a:lnTo>
                    <a:lnTo>
                      <a:pt x="6069" y="776"/>
                    </a:lnTo>
                    <a:close/>
                    <a:moveTo>
                      <a:pt x="6069" y="0"/>
                    </a:moveTo>
                    <a:lnTo>
                      <a:pt x="5811" y="24"/>
                    </a:lnTo>
                    <a:lnTo>
                      <a:pt x="5552" y="71"/>
                    </a:lnTo>
                    <a:lnTo>
                      <a:pt x="5293" y="118"/>
                    </a:lnTo>
                    <a:lnTo>
                      <a:pt x="5058" y="212"/>
                    </a:lnTo>
                    <a:lnTo>
                      <a:pt x="4823" y="306"/>
                    </a:lnTo>
                    <a:lnTo>
                      <a:pt x="4611" y="447"/>
                    </a:lnTo>
                    <a:lnTo>
                      <a:pt x="4399" y="588"/>
                    </a:lnTo>
                    <a:lnTo>
                      <a:pt x="4211" y="753"/>
                    </a:lnTo>
                    <a:lnTo>
                      <a:pt x="3999" y="682"/>
                    </a:lnTo>
                    <a:lnTo>
                      <a:pt x="3788" y="635"/>
                    </a:lnTo>
                    <a:lnTo>
                      <a:pt x="3552" y="612"/>
                    </a:lnTo>
                    <a:lnTo>
                      <a:pt x="3341" y="588"/>
                    </a:lnTo>
                    <a:lnTo>
                      <a:pt x="3105" y="612"/>
                    </a:lnTo>
                    <a:lnTo>
                      <a:pt x="2870" y="635"/>
                    </a:lnTo>
                    <a:lnTo>
                      <a:pt x="2635" y="706"/>
                    </a:lnTo>
                    <a:lnTo>
                      <a:pt x="2423" y="776"/>
                    </a:lnTo>
                    <a:lnTo>
                      <a:pt x="2211" y="871"/>
                    </a:lnTo>
                    <a:lnTo>
                      <a:pt x="2023" y="988"/>
                    </a:lnTo>
                    <a:lnTo>
                      <a:pt x="1835" y="1129"/>
                    </a:lnTo>
                    <a:lnTo>
                      <a:pt x="1670" y="1270"/>
                    </a:lnTo>
                    <a:lnTo>
                      <a:pt x="1506" y="1435"/>
                    </a:lnTo>
                    <a:lnTo>
                      <a:pt x="1365" y="1623"/>
                    </a:lnTo>
                    <a:lnTo>
                      <a:pt x="1247" y="1812"/>
                    </a:lnTo>
                    <a:lnTo>
                      <a:pt x="1129" y="2000"/>
                    </a:lnTo>
                    <a:lnTo>
                      <a:pt x="1035" y="2211"/>
                    </a:lnTo>
                    <a:lnTo>
                      <a:pt x="988" y="2447"/>
                    </a:lnTo>
                    <a:lnTo>
                      <a:pt x="941" y="2682"/>
                    </a:lnTo>
                    <a:lnTo>
                      <a:pt x="918" y="2917"/>
                    </a:lnTo>
                    <a:lnTo>
                      <a:pt x="729" y="3011"/>
                    </a:lnTo>
                    <a:lnTo>
                      <a:pt x="541" y="3129"/>
                    </a:lnTo>
                    <a:lnTo>
                      <a:pt x="400" y="3294"/>
                    </a:lnTo>
                    <a:lnTo>
                      <a:pt x="259" y="3458"/>
                    </a:lnTo>
                    <a:lnTo>
                      <a:pt x="141" y="3646"/>
                    </a:lnTo>
                    <a:lnTo>
                      <a:pt x="71" y="3835"/>
                    </a:lnTo>
                    <a:lnTo>
                      <a:pt x="24" y="4070"/>
                    </a:lnTo>
                    <a:lnTo>
                      <a:pt x="0" y="4282"/>
                    </a:lnTo>
                    <a:lnTo>
                      <a:pt x="24" y="4446"/>
                    </a:lnTo>
                    <a:lnTo>
                      <a:pt x="47" y="4587"/>
                    </a:lnTo>
                    <a:lnTo>
                      <a:pt x="71" y="4729"/>
                    </a:lnTo>
                    <a:lnTo>
                      <a:pt x="118" y="4870"/>
                    </a:lnTo>
                    <a:lnTo>
                      <a:pt x="188" y="5011"/>
                    </a:lnTo>
                    <a:lnTo>
                      <a:pt x="259" y="5128"/>
                    </a:lnTo>
                    <a:lnTo>
                      <a:pt x="447" y="5340"/>
                    </a:lnTo>
                    <a:lnTo>
                      <a:pt x="659" y="5528"/>
                    </a:lnTo>
                    <a:lnTo>
                      <a:pt x="800" y="5599"/>
                    </a:lnTo>
                    <a:lnTo>
                      <a:pt x="918" y="5670"/>
                    </a:lnTo>
                    <a:lnTo>
                      <a:pt x="1059" y="5717"/>
                    </a:lnTo>
                    <a:lnTo>
                      <a:pt x="1200" y="5764"/>
                    </a:lnTo>
                    <a:lnTo>
                      <a:pt x="1365" y="5787"/>
                    </a:lnTo>
                    <a:lnTo>
                      <a:pt x="8257" y="5787"/>
                    </a:lnTo>
                    <a:lnTo>
                      <a:pt x="8398" y="5764"/>
                    </a:lnTo>
                    <a:lnTo>
                      <a:pt x="8539" y="5717"/>
                    </a:lnTo>
                    <a:lnTo>
                      <a:pt x="8681" y="5670"/>
                    </a:lnTo>
                    <a:lnTo>
                      <a:pt x="8822" y="5599"/>
                    </a:lnTo>
                    <a:lnTo>
                      <a:pt x="8939" y="5528"/>
                    </a:lnTo>
                    <a:lnTo>
                      <a:pt x="9151" y="5340"/>
                    </a:lnTo>
                    <a:lnTo>
                      <a:pt x="9339" y="5128"/>
                    </a:lnTo>
                    <a:lnTo>
                      <a:pt x="9410" y="5011"/>
                    </a:lnTo>
                    <a:lnTo>
                      <a:pt x="9480" y="4870"/>
                    </a:lnTo>
                    <a:lnTo>
                      <a:pt x="9527" y="4729"/>
                    </a:lnTo>
                    <a:lnTo>
                      <a:pt x="9575" y="4587"/>
                    </a:lnTo>
                    <a:lnTo>
                      <a:pt x="9598" y="4446"/>
                    </a:lnTo>
                    <a:lnTo>
                      <a:pt x="9598" y="4282"/>
                    </a:lnTo>
                    <a:lnTo>
                      <a:pt x="9575" y="4070"/>
                    </a:lnTo>
                    <a:lnTo>
                      <a:pt x="9551" y="3858"/>
                    </a:lnTo>
                    <a:lnTo>
                      <a:pt x="9457" y="3670"/>
                    </a:lnTo>
                    <a:lnTo>
                      <a:pt x="9363" y="3482"/>
                    </a:lnTo>
                    <a:lnTo>
                      <a:pt x="9245" y="3317"/>
                    </a:lnTo>
                    <a:lnTo>
                      <a:pt x="9104" y="3176"/>
                    </a:lnTo>
                    <a:lnTo>
                      <a:pt x="8939" y="3035"/>
                    </a:lnTo>
                    <a:lnTo>
                      <a:pt x="8775" y="2941"/>
                    </a:lnTo>
                    <a:lnTo>
                      <a:pt x="8775" y="2729"/>
                    </a:lnTo>
                    <a:lnTo>
                      <a:pt x="8751" y="2447"/>
                    </a:lnTo>
                    <a:lnTo>
                      <a:pt x="8728" y="2164"/>
                    </a:lnTo>
                    <a:lnTo>
                      <a:pt x="8657" y="1906"/>
                    </a:lnTo>
                    <a:lnTo>
                      <a:pt x="8563" y="1670"/>
                    </a:lnTo>
                    <a:lnTo>
                      <a:pt x="8445" y="1435"/>
                    </a:lnTo>
                    <a:lnTo>
                      <a:pt x="8304" y="1200"/>
                    </a:lnTo>
                    <a:lnTo>
                      <a:pt x="8163" y="988"/>
                    </a:lnTo>
                    <a:lnTo>
                      <a:pt x="7975" y="800"/>
                    </a:lnTo>
                    <a:lnTo>
                      <a:pt x="7787" y="635"/>
                    </a:lnTo>
                    <a:lnTo>
                      <a:pt x="7575" y="471"/>
                    </a:lnTo>
                    <a:lnTo>
                      <a:pt x="7363" y="330"/>
                    </a:lnTo>
                    <a:lnTo>
                      <a:pt x="7128" y="235"/>
                    </a:lnTo>
                    <a:lnTo>
                      <a:pt x="6869" y="141"/>
                    </a:lnTo>
                    <a:lnTo>
                      <a:pt x="6610" y="71"/>
                    </a:lnTo>
                    <a:lnTo>
                      <a:pt x="6352" y="24"/>
                    </a:lnTo>
                    <a:lnTo>
                      <a:pt x="6069" y="0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5149577" y="3468967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3" y="0"/>
                    </a:moveTo>
                    <a:lnTo>
                      <a:pt x="5293" y="0"/>
                    </a:lnTo>
                    <a:lnTo>
                      <a:pt x="5482" y="0"/>
                    </a:lnTo>
                    <a:lnTo>
                      <a:pt x="5670" y="48"/>
                    </a:lnTo>
                    <a:lnTo>
                      <a:pt x="5858" y="95"/>
                    </a:lnTo>
                    <a:lnTo>
                      <a:pt x="6046" y="142"/>
                    </a:lnTo>
                    <a:lnTo>
                      <a:pt x="6211" y="236"/>
                    </a:lnTo>
                    <a:lnTo>
                      <a:pt x="6376" y="330"/>
                    </a:lnTo>
                    <a:lnTo>
                      <a:pt x="6517" y="447"/>
                    </a:lnTo>
                    <a:lnTo>
                      <a:pt x="6658" y="565"/>
                    </a:lnTo>
                    <a:lnTo>
                      <a:pt x="6799" y="706"/>
                    </a:lnTo>
                    <a:lnTo>
                      <a:pt x="6893" y="847"/>
                    </a:lnTo>
                    <a:lnTo>
                      <a:pt x="7011" y="1012"/>
                    </a:lnTo>
                    <a:lnTo>
                      <a:pt x="7081" y="1177"/>
                    </a:lnTo>
                    <a:lnTo>
                      <a:pt x="7152" y="1365"/>
                    </a:lnTo>
                    <a:lnTo>
                      <a:pt x="7199" y="1553"/>
                    </a:lnTo>
                    <a:lnTo>
                      <a:pt x="7222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22" y="2165"/>
                    </a:lnTo>
                    <a:lnTo>
                      <a:pt x="7199" y="2376"/>
                    </a:lnTo>
                    <a:lnTo>
                      <a:pt x="7128" y="2588"/>
                    </a:lnTo>
                    <a:lnTo>
                      <a:pt x="7058" y="2776"/>
                    </a:lnTo>
                    <a:lnTo>
                      <a:pt x="7317" y="2776"/>
                    </a:lnTo>
                    <a:lnTo>
                      <a:pt x="7317" y="2776"/>
                    </a:lnTo>
                    <a:lnTo>
                      <a:pt x="7481" y="2776"/>
                    </a:lnTo>
                    <a:lnTo>
                      <a:pt x="7622" y="2823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28" y="3106"/>
                    </a:lnTo>
                    <a:lnTo>
                      <a:pt x="7999" y="3223"/>
                    </a:lnTo>
                    <a:lnTo>
                      <a:pt x="8046" y="3364"/>
                    </a:lnTo>
                    <a:lnTo>
                      <a:pt x="8069" y="3506"/>
                    </a:lnTo>
                    <a:lnTo>
                      <a:pt x="8069" y="3506"/>
                    </a:lnTo>
                    <a:lnTo>
                      <a:pt x="8046" y="3670"/>
                    </a:lnTo>
                    <a:lnTo>
                      <a:pt x="7999" y="3811"/>
                    </a:lnTo>
                    <a:lnTo>
                      <a:pt x="7928" y="3929"/>
                    </a:lnTo>
                    <a:lnTo>
                      <a:pt x="7858" y="4047"/>
                    </a:lnTo>
                    <a:lnTo>
                      <a:pt x="7740" y="4117"/>
                    </a:lnTo>
                    <a:lnTo>
                      <a:pt x="7622" y="4188"/>
                    </a:lnTo>
                    <a:lnTo>
                      <a:pt x="7481" y="4235"/>
                    </a:lnTo>
                    <a:lnTo>
                      <a:pt x="7317" y="4258"/>
                    </a:lnTo>
                    <a:lnTo>
                      <a:pt x="730" y="4258"/>
                    </a:lnTo>
                    <a:lnTo>
                      <a:pt x="730" y="4258"/>
                    </a:lnTo>
                    <a:lnTo>
                      <a:pt x="589" y="4235"/>
                    </a:lnTo>
                    <a:lnTo>
                      <a:pt x="447" y="4188"/>
                    </a:lnTo>
                    <a:lnTo>
                      <a:pt x="330" y="4117"/>
                    </a:lnTo>
                    <a:lnTo>
                      <a:pt x="212" y="4047"/>
                    </a:lnTo>
                    <a:lnTo>
                      <a:pt x="118" y="3929"/>
                    </a:lnTo>
                    <a:lnTo>
                      <a:pt x="47" y="3811"/>
                    </a:lnTo>
                    <a:lnTo>
                      <a:pt x="0" y="3670"/>
                    </a:lnTo>
                    <a:lnTo>
                      <a:pt x="0" y="3506"/>
                    </a:lnTo>
                    <a:lnTo>
                      <a:pt x="0" y="3506"/>
                    </a:lnTo>
                    <a:lnTo>
                      <a:pt x="0" y="3364"/>
                    </a:lnTo>
                    <a:lnTo>
                      <a:pt x="47" y="3223"/>
                    </a:lnTo>
                    <a:lnTo>
                      <a:pt x="118" y="3106"/>
                    </a:lnTo>
                    <a:lnTo>
                      <a:pt x="212" y="2988"/>
                    </a:lnTo>
                    <a:lnTo>
                      <a:pt x="330" y="2894"/>
                    </a:lnTo>
                    <a:lnTo>
                      <a:pt x="447" y="2823"/>
                    </a:lnTo>
                    <a:lnTo>
                      <a:pt x="589" y="2776"/>
                    </a:lnTo>
                    <a:lnTo>
                      <a:pt x="730" y="2776"/>
                    </a:lnTo>
                    <a:lnTo>
                      <a:pt x="965" y="2776"/>
                    </a:lnTo>
                    <a:lnTo>
                      <a:pt x="965" y="2776"/>
                    </a:lnTo>
                    <a:lnTo>
                      <a:pt x="918" y="2518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894" y="2094"/>
                    </a:lnTo>
                    <a:lnTo>
                      <a:pt x="918" y="1929"/>
                    </a:lnTo>
                    <a:lnTo>
                      <a:pt x="965" y="1765"/>
                    </a:lnTo>
                    <a:lnTo>
                      <a:pt x="1012" y="1600"/>
                    </a:lnTo>
                    <a:lnTo>
                      <a:pt x="1083" y="1459"/>
                    </a:lnTo>
                    <a:lnTo>
                      <a:pt x="1177" y="1318"/>
                    </a:lnTo>
                    <a:lnTo>
                      <a:pt x="1271" y="1200"/>
                    </a:lnTo>
                    <a:lnTo>
                      <a:pt x="1388" y="1083"/>
                    </a:lnTo>
                    <a:lnTo>
                      <a:pt x="1506" y="965"/>
                    </a:lnTo>
                    <a:lnTo>
                      <a:pt x="1624" y="871"/>
                    </a:lnTo>
                    <a:lnTo>
                      <a:pt x="1765" y="777"/>
                    </a:lnTo>
                    <a:lnTo>
                      <a:pt x="1906" y="706"/>
                    </a:lnTo>
                    <a:lnTo>
                      <a:pt x="2071" y="659"/>
                    </a:lnTo>
                    <a:lnTo>
                      <a:pt x="2235" y="612"/>
                    </a:lnTo>
                    <a:lnTo>
                      <a:pt x="2400" y="589"/>
                    </a:lnTo>
                    <a:lnTo>
                      <a:pt x="2565" y="589"/>
                    </a:lnTo>
                    <a:lnTo>
                      <a:pt x="2565" y="589"/>
                    </a:lnTo>
                    <a:lnTo>
                      <a:pt x="2847" y="612"/>
                    </a:lnTo>
                    <a:lnTo>
                      <a:pt x="3129" y="683"/>
                    </a:lnTo>
                    <a:lnTo>
                      <a:pt x="3388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0"/>
                    </a:lnTo>
                    <a:lnTo>
                      <a:pt x="4305" y="259"/>
                    </a:lnTo>
                    <a:lnTo>
                      <a:pt x="4541" y="142"/>
                    </a:lnTo>
                    <a:lnTo>
                      <a:pt x="4776" y="71"/>
                    </a:lnTo>
                    <a:lnTo>
                      <a:pt x="5035" y="24"/>
                    </a:lnTo>
                    <a:lnTo>
                      <a:pt x="529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5123206" y="3442596"/>
                <a:ext cx="326222" cy="196705"/>
              </a:xfrm>
              <a:custGeom>
                <a:rect b="b" l="l" r="r" t="t"/>
                <a:pathLst>
                  <a:path extrusionOk="0" fill="none" h="5788" w="9599">
                    <a:moveTo>
                      <a:pt x="6069" y="0"/>
                    </a:moveTo>
                    <a:lnTo>
                      <a:pt x="6069" y="0"/>
                    </a:lnTo>
                    <a:lnTo>
                      <a:pt x="5811" y="24"/>
                    </a:lnTo>
                    <a:lnTo>
                      <a:pt x="5552" y="71"/>
                    </a:lnTo>
                    <a:lnTo>
                      <a:pt x="5293" y="118"/>
                    </a:lnTo>
                    <a:lnTo>
                      <a:pt x="5058" y="212"/>
                    </a:lnTo>
                    <a:lnTo>
                      <a:pt x="4823" y="306"/>
                    </a:lnTo>
                    <a:lnTo>
                      <a:pt x="4611" y="447"/>
                    </a:lnTo>
                    <a:lnTo>
                      <a:pt x="4399" y="588"/>
                    </a:lnTo>
                    <a:lnTo>
                      <a:pt x="4211" y="753"/>
                    </a:lnTo>
                    <a:lnTo>
                      <a:pt x="4211" y="753"/>
                    </a:lnTo>
                    <a:lnTo>
                      <a:pt x="3999" y="682"/>
                    </a:lnTo>
                    <a:lnTo>
                      <a:pt x="3788" y="635"/>
                    </a:lnTo>
                    <a:lnTo>
                      <a:pt x="3552" y="612"/>
                    </a:lnTo>
                    <a:lnTo>
                      <a:pt x="3341" y="588"/>
                    </a:lnTo>
                    <a:lnTo>
                      <a:pt x="3341" y="588"/>
                    </a:lnTo>
                    <a:lnTo>
                      <a:pt x="3105" y="612"/>
                    </a:lnTo>
                    <a:lnTo>
                      <a:pt x="2870" y="635"/>
                    </a:lnTo>
                    <a:lnTo>
                      <a:pt x="2635" y="706"/>
                    </a:lnTo>
                    <a:lnTo>
                      <a:pt x="2423" y="776"/>
                    </a:lnTo>
                    <a:lnTo>
                      <a:pt x="2211" y="871"/>
                    </a:lnTo>
                    <a:lnTo>
                      <a:pt x="2023" y="988"/>
                    </a:lnTo>
                    <a:lnTo>
                      <a:pt x="1835" y="1129"/>
                    </a:lnTo>
                    <a:lnTo>
                      <a:pt x="1670" y="1270"/>
                    </a:lnTo>
                    <a:lnTo>
                      <a:pt x="1506" y="1435"/>
                    </a:lnTo>
                    <a:lnTo>
                      <a:pt x="1365" y="1623"/>
                    </a:lnTo>
                    <a:lnTo>
                      <a:pt x="1247" y="1812"/>
                    </a:lnTo>
                    <a:lnTo>
                      <a:pt x="1129" y="2000"/>
                    </a:lnTo>
                    <a:lnTo>
                      <a:pt x="1035" y="2211"/>
                    </a:lnTo>
                    <a:lnTo>
                      <a:pt x="988" y="2447"/>
                    </a:lnTo>
                    <a:lnTo>
                      <a:pt x="941" y="2682"/>
                    </a:lnTo>
                    <a:lnTo>
                      <a:pt x="918" y="2917"/>
                    </a:lnTo>
                    <a:lnTo>
                      <a:pt x="918" y="2917"/>
                    </a:lnTo>
                    <a:lnTo>
                      <a:pt x="729" y="3011"/>
                    </a:lnTo>
                    <a:lnTo>
                      <a:pt x="541" y="3129"/>
                    </a:lnTo>
                    <a:lnTo>
                      <a:pt x="400" y="3294"/>
                    </a:lnTo>
                    <a:lnTo>
                      <a:pt x="259" y="3458"/>
                    </a:lnTo>
                    <a:lnTo>
                      <a:pt x="141" y="3646"/>
                    </a:lnTo>
                    <a:lnTo>
                      <a:pt x="71" y="3835"/>
                    </a:lnTo>
                    <a:lnTo>
                      <a:pt x="24" y="4070"/>
                    </a:lnTo>
                    <a:lnTo>
                      <a:pt x="0" y="4282"/>
                    </a:lnTo>
                    <a:lnTo>
                      <a:pt x="0" y="4282"/>
                    </a:lnTo>
                    <a:lnTo>
                      <a:pt x="24" y="4446"/>
                    </a:lnTo>
                    <a:lnTo>
                      <a:pt x="47" y="4587"/>
                    </a:lnTo>
                    <a:lnTo>
                      <a:pt x="71" y="4729"/>
                    </a:lnTo>
                    <a:lnTo>
                      <a:pt x="118" y="4870"/>
                    </a:lnTo>
                    <a:lnTo>
                      <a:pt x="188" y="5011"/>
                    </a:lnTo>
                    <a:lnTo>
                      <a:pt x="259" y="5128"/>
                    </a:lnTo>
                    <a:lnTo>
                      <a:pt x="447" y="5340"/>
                    </a:lnTo>
                    <a:lnTo>
                      <a:pt x="659" y="5528"/>
                    </a:lnTo>
                    <a:lnTo>
                      <a:pt x="800" y="5599"/>
                    </a:lnTo>
                    <a:lnTo>
                      <a:pt x="918" y="5670"/>
                    </a:lnTo>
                    <a:lnTo>
                      <a:pt x="1059" y="5717"/>
                    </a:lnTo>
                    <a:lnTo>
                      <a:pt x="1200" y="5764"/>
                    </a:lnTo>
                    <a:lnTo>
                      <a:pt x="1365" y="5787"/>
                    </a:lnTo>
                    <a:lnTo>
                      <a:pt x="1506" y="5787"/>
                    </a:lnTo>
                    <a:lnTo>
                      <a:pt x="8093" y="5787"/>
                    </a:lnTo>
                    <a:lnTo>
                      <a:pt x="8093" y="5787"/>
                    </a:lnTo>
                    <a:lnTo>
                      <a:pt x="8257" y="5787"/>
                    </a:lnTo>
                    <a:lnTo>
                      <a:pt x="8398" y="5764"/>
                    </a:lnTo>
                    <a:lnTo>
                      <a:pt x="8539" y="5717"/>
                    </a:lnTo>
                    <a:lnTo>
                      <a:pt x="8681" y="5670"/>
                    </a:lnTo>
                    <a:lnTo>
                      <a:pt x="8822" y="5599"/>
                    </a:lnTo>
                    <a:lnTo>
                      <a:pt x="8939" y="5528"/>
                    </a:lnTo>
                    <a:lnTo>
                      <a:pt x="9151" y="5340"/>
                    </a:lnTo>
                    <a:lnTo>
                      <a:pt x="9339" y="5128"/>
                    </a:lnTo>
                    <a:lnTo>
                      <a:pt x="9410" y="5011"/>
                    </a:lnTo>
                    <a:lnTo>
                      <a:pt x="9480" y="4870"/>
                    </a:lnTo>
                    <a:lnTo>
                      <a:pt x="9527" y="4729"/>
                    </a:lnTo>
                    <a:lnTo>
                      <a:pt x="9575" y="4587"/>
                    </a:lnTo>
                    <a:lnTo>
                      <a:pt x="9598" y="4446"/>
                    </a:lnTo>
                    <a:lnTo>
                      <a:pt x="9598" y="4282"/>
                    </a:lnTo>
                    <a:lnTo>
                      <a:pt x="9598" y="4282"/>
                    </a:lnTo>
                    <a:lnTo>
                      <a:pt x="9575" y="4070"/>
                    </a:lnTo>
                    <a:lnTo>
                      <a:pt x="9551" y="3858"/>
                    </a:lnTo>
                    <a:lnTo>
                      <a:pt x="9457" y="3670"/>
                    </a:lnTo>
                    <a:lnTo>
                      <a:pt x="9363" y="3482"/>
                    </a:lnTo>
                    <a:lnTo>
                      <a:pt x="9245" y="3317"/>
                    </a:lnTo>
                    <a:lnTo>
                      <a:pt x="9104" y="3176"/>
                    </a:lnTo>
                    <a:lnTo>
                      <a:pt x="8939" y="3035"/>
                    </a:lnTo>
                    <a:lnTo>
                      <a:pt x="8775" y="2941"/>
                    </a:lnTo>
                    <a:lnTo>
                      <a:pt x="8775" y="2941"/>
                    </a:lnTo>
                    <a:lnTo>
                      <a:pt x="8775" y="2729"/>
                    </a:lnTo>
                    <a:lnTo>
                      <a:pt x="8775" y="2729"/>
                    </a:lnTo>
                    <a:lnTo>
                      <a:pt x="8751" y="2447"/>
                    </a:lnTo>
                    <a:lnTo>
                      <a:pt x="8728" y="2164"/>
                    </a:lnTo>
                    <a:lnTo>
                      <a:pt x="8657" y="1906"/>
                    </a:lnTo>
                    <a:lnTo>
                      <a:pt x="8563" y="1670"/>
                    </a:lnTo>
                    <a:lnTo>
                      <a:pt x="8445" y="1435"/>
                    </a:lnTo>
                    <a:lnTo>
                      <a:pt x="8304" y="1200"/>
                    </a:lnTo>
                    <a:lnTo>
                      <a:pt x="8163" y="988"/>
                    </a:lnTo>
                    <a:lnTo>
                      <a:pt x="7975" y="800"/>
                    </a:lnTo>
                    <a:lnTo>
                      <a:pt x="7787" y="635"/>
                    </a:lnTo>
                    <a:lnTo>
                      <a:pt x="7575" y="471"/>
                    </a:lnTo>
                    <a:lnTo>
                      <a:pt x="7363" y="330"/>
                    </a:lnTo>
                    <a:lnTo>
                      <a:pt x="7128" y="235"/>
                    </a:lnTo>
                    <a:lnTo>
                      <a:pt x="6869" y="141"/>
                    </a:lnTo>
                    <a:lnTo>
                      <a:pt x="6610" y="71"/>
                    </a:lnTo>
                    <a:lnTo>
                      <a:pt x="6352" y="24"/>
                    </a:lnTo>
                    <a:lnTo>
                      <a:pt x="6069" y="0"/>
                    </a:lnTo>
                    <a:lnTo>
                      <a:pt x="60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41" name="Google Shape;1241;p42"/>
            <p:cNvGrpSpPr/>
            <p:nvPr/>
          </p:nvGrpSpPr>
          <p:grpSpPr>
            <a:xfrm>
              <a:off x="3537197" y="4027965"/>
              <a:ext cx="332614" cy="199783"/>
              <a:chOff x="3494735" y="3760752"/>
              <a:chExt cx="326188" cy="195924"/>
            </a:xfrm>
          </p:grpSpPr>
          <p:sp>
            <p:nvSpPr>
              <p:cNvPr id="1242" name="Google Shape;1242;p42"/>
              <p:cNvSpPr/>
              <p:nvPr/>
            </p:nvSpPr>
            <p:spPr>
              <a:xfrm>
                <a:off x="3521106" y="3786342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3" y="1"/>
                    </a:moveTo>
                    <a:lnTo>
                      <a:pt x="5035" y="24"/>
                    </a:lnTo>
                    <a:lnTo>
                      <a:pt x="4776" y="71"/>
                    </a:lnTo>
                    <a:lnTo>
                      <a:pt x="4541" y="165"/>
                    </a:lnTo>
                    <a:lnTo>
                      <a:pt x="4305" y="259"/>
                    </a:lnTo>
                    <a:lnTo>
                      <a:pt x="4117" y="401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388" y="800"/>
                    </a:lnTo>
                    <a:lnTo>
                      <a:pt x="3129" y="683"/>
                    </a:lnTo>
                    <a:lnTo>
                      <a:pt x="2870" y="612"/>
                    </a:lnTo>
                    <a:lnTo>
                      <a:pt x="2565" y="589"/>
                    </a:lnTo>
                    <a:lnTo>
                      <a:pt x="2400" y="589"/>
                    </a:lnTo>
                    <a:lnTo>
                      <a:pt x="2235" y="612"/>
                    </a:lnTo>
                    <a:lnTo>
                      <a:pt x="2071" y="659"/>
                    </a:lnTo>
                    <a:lnTo>
                      <a:pt x="1906" y="730"/>
                    </a:lnTo>
                    <a:lnTo>
                      <a:pt x="1765" y="800"/>
                    </a:lnTo>
                    <a:lnTo>
                      <a:pt x="1624" y="871"/>
                    </a:lnTo>
                    <a:lnTo>
                      <a:pt x="1506" y="965"/>
                    </a:lnTo>
                    <a:lnTo>
                      <a:pt x="1388" y="1083"/>
                    </a:lnTo>
                    <a:lnTo>
                      <a:pt x="1271" y="1200"/>
                    </a:lnTo>
                    <a:lnTo>
                      <a:pt x="1177" y="1318"/>
                    </a:lnTo>
                    <a:lnTo>
                      <a:pt x="1106" y="1459"/>
                    </a:lnTo>
                    <a:lnTo>
                      <a:pt x="1035" y="1624"/>
                    </a:lnTo>
                    <a:lnTo>
                      <a:pt x="965" y="1765"/>
                    </a:lnTo>
                    <a:lnTo>
                      <a:pt x="918" y="1930"/>
                    </a:lnTo>
                    <a:lnTo>
                      <a:pt x="894" y="2094"/>
                    </a:lnTo>
                    <a:lnTo>
                      <a:pt x="894" y="2259"/>
                    </a:lnTo>
                    <a:lnTo>
                      <a:pt x="918" y="2518"/>
                    </a:lnTo>
                    <a:lnTo>
                      <a:pt x="965" y="2776"/>
                    </a:lnTo>
                    <a:lnTo>
                      <a:pt x="730" y="2776"/>
                    </a:lnTo>
                    <a:lnTo>
                      <a:pt x="588" y="2800"/>
                    </a:lnTo>
                    <a:lnTo>
                      <a:pt x="447" y="2824"/>
                    </a:lnTo>
                    <a:lnTo>
                      <a:pt x="330" y="2894"/>
                    </a:lnTo>
                    <a:lnTo>
                      <a:pt x="212" y="2988"/>
                    </a:lnTo>
                    <a:lnTo>
                      <a:pt x="118" y="3106"/>
                    </a:lnTo>
                    <a:lnTo>
                      <a:pt x="47" y="3223"/>
                    </a:lnTo>
                    <a:lnTo>
                      <a:pt x="0" y="3365"/>
                    </a:lnTo>
                    <a:lnTo>
                      <a:pt x="0" y="3529"/>
                    </a:lnTo>
                    <a:lnTo>
                      <a:pt x="0" y="3670"/>
                    </a:lnTo>
                    <a:lnTo>
                      <a:pt x="47" y="3812"/>
                    </a:lnTo>
                    <a:lnTo>
                      <a:pt x="118" y="3929"/>
                    </a:lnTo>
                    <a:lnTo>
                      <a:pt x="212" y="4047"/>
                    </a:lnTo>
                    <a:lnTo>
                      <a:pt x="330" y="4141"/>
                    </a:lnTo>
                    <a:lnTo>
                      <a:pt x="447" y="4211"/>
                    </a:lnTo>
                    <a:lnTo>
                      <a:pt x="588" y="4235"/>
                    </a:lnTo>
                    <a:lnTo>
                      <a:pt x="730" y="4259"/>
                    </a:lnTo>
                    <a:lnTo>
                      <a:pt x="7316" y="4259"/>
                    </a:lnTo>
                    <a:lnTo>
                      <a:pt x="7481" y="4235"/>
                    </a:lnTo>
                    <a:lnTo>
                      <a:pt x="7622" y="4211"/>
                    </a:lnTo>
                    <a:lnTo>
                      <a:pt x="7740" y="4141"/>
                    </a:lnTo>
                    <a:lnTo>
                      <a:pt x="7858" y="4047"/>
                    </a:lnTo>
                    <a:lnTo>
                      <a:pt x="7928" y="3929"/>
                    </a:lnTo>
                    <a:lnTo>
                      <a:pt x="7999" y="3812"/>
                    </a:lnTo>
                    <a:lnTo>
                      <a:pt x="8046" y="3670"/>
                    </a:lnTo>
                    <a:lnTo>
                      <a:pt x="8069" y="3529"/>
                    </a:lnTo>
                    <a:lnTo>
                      <a:pt x="8046" y="3365"/>
                    </a:lnTo>
                    <a:lnTo>
                      <a:pt x="7999" y="3223"/>
                    </a:lnTo>
                    <a:lnTo>
                      <a:pt x="7928" y="3106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24"/>
                    </a:lnTo>
                    <a:lnTo>
                      <a:pt x="7481" y="2800"/>
                    </a:lnTo>
                    <a:lnTo>
                      <a:pt x="7316" y="2776"/>
                    </a:lnTo>
                    <a:lnTo>
                      <a:pt x="7058" y="2776"/>
                    </a:lnTo>
                    <a:lnTo>
                      <a:pt x="7128" y="2588"/>
                    </a:lnTo>
                    <a:lnTo>
                      <a:pt x="7199" y="2377"/>
                    </a:lnTo>
                    <a:lnTo>
                      <a:pt x="7222" y="2165"/>
                    </a:lnTo>
                    <a:lnTo>
                      <a:pt x="7246" y="1953"/>
                    </a:lnTo>
                    <a:lnTo>
                      <a:pt x="7222" y="1741"/>
                    </a:lnTo>
                    <a:lnTo>
                      <a:pt x="7199" y="1553"/>
                    </a:lnTo>
                    <a:lnTo>
                      <a:pt x="7152" y="1365"/>
                    </a:lnTo>
                    <a:lnTo>
                      <a:pt x="7081" y="1200"/>
                    </a:lnTo>
                    <a:lnTo>
                      <a:pt x="7011" y="1012"/>
                    </a:lnTo>
                    <a:lnTo>
                      <a:pt x="6917" y="871"/>
                    </a:lnTo>
                    <a:lnTo>
                      <a:pt x="6799" y="706"/>
                    </a:lnTo>
                    <a:lnTo>
                      <a:pt x="6658" y="565"/>
                    </a:lnTo>
                    <a:lnTo>
                      <a:pt x="6540" y="448"/>
                    </a:lnTo>
                    <a:lnTo>
                      <a:pt x="6375" y="330"/>
                    </a:lnTo>
                    <a:lnTo>
                      <a:pt x="6211" y="236"/>
                    </a:lnTo>
                    <a:lnTo>
                      <a:pt x="6046" y="165"/>
                    </a:lnTo>
                    <a:lnTo>
                      <a:pt x="5858" y="95"/>
                    </a:lnTo>
                    <a:lnTo>
                      <a:pt x="5693" y="48"/>
                    </a:lnTo>
                    <a:lnTo>
                      <a:pt x="5482" y="24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3521106" y="3891080"/>
                <a:ext cx="274259" cy="40000"/>
              </a:xfrm>
              <a:custGeom>
                <a:rect b="b" l="l" r="r" t="t"/>
                <a:pathLst>
                  <a:path extrusionOk="0" h="1177" w="8070">
                    <a:moveTo>
                      <a:pt x="142" y="0"/>
                    </a:moveTo>
                    <a:lnTo>
                      <a:pt x="71" y="94"/>
                    </a:lnTo>
                    <a:lnTo>
                      <a:pt x="24" y="212"/>
                    </a:lnTo>
                    <a:lnTo>
                      <a:pt x="0" y="306"/>
                    </a:lnTo>
                    <a:lnTo>
                      <a:pt x="0" y="447"/>
                    </a:lnTo>
                    <a:lnTo>
                      <a:pt x="0" y="588"/>
                    </a:lnTo>
                    <a:lnTo>
                      <a:pt x="47" y="730"/>
                    </a:lnTo>
                    <a:lnTo>
                      <a:pt x="118" y="847"/>
                    </a:lnTo>
                    <a:lnTo>
                      <a:pt x="212" y="965"/>
                    </a:lnTo>
                    <a:lnTo>
                      <a:pt x="330" y="1059"/>
                    </a:lnTo>
                    <a:lnTo>
                      <a:pt x="447" y="1129"/>
                    </a:lnTo>
                    <a:lnTo>
                      <a:pt x="588" y="1153"/>
                    </a:lnTo>
                    <a:lnTo>
                      <a:pt x="730" y="1177"/>
                    </a:lnTo>
                    <a:lnTo>
                      <a:pt x="7316" y="1177"/>
                    </a:lnTo>
                    <a:lnTo>
                      <a:pt x="7481" y="1153"/>
                    </a:lnTo>
                    <a:lnTo>
                      <a:pt x="7622" y="1129"/>
                    </a:lnTo>
                    <a:lnTo>
                      <a:pt x="7740" y="1059"/>
                    </a:lnTo>
                    <a:lnTo>
                      <a:pt x="7858" y="965"/>
                    </a:lnTo>
                    <a:lnTo>
                      <a:pt x="7928" y="847"/>
                    </a:lnTo>
                    <a:lnTo>
                      <a:pt x="7999" y="730"/>
                    </a:lnTo>
                    <a:lnTo>
                      <a:pt x="8046" y="588"/>
                    </a:lnTo>
                    <a:lnTo>
                      <a:pt x="8069" y="447"/>
                    </a:lnTo>
                    <a:lnTo>
                      <a:pt x="8046" y="306"/>
                    </a:lnTo>
                    <a:lnTo>
                      <a:pt x="8022" y="212"/>
                    </a:lnTo>
                    <a:lnTo>
                      <a:pt x="7975" y="94"/>
                    </a:lnTo>
                    <a:lnTo>
                      <a:pt x="7928" y="0"/>
                    </a:lnTo>
                    <a:lnTo>
                      <a:pt x="7810" y="118"/>
                    </a:lnTo>
                    <a:lnTo>
                      <a:pt x="7669" y="212"/>
                    </a:lnTo>
                    <a:lnTo>
                      <a:pt x="7505" y="283"/>
                    </a:lnTo>
                    <a:lnTo>
                      <a:pt x="7316" y="306"/>
                    </a:lnTo>
                    <a:lnTo>
                      <a:pt x="730" y="306"/>
                    </a:lnTo>
                    <a:lnTo>
                      <a:pt x="565" y="283"/>
                    </a:lnTo>
                    <a:lnTo>
                      <a:pt x="400" y="212"/>
                    </a:lnTo>
                    <a:lnTo>
                      <a:pt x="259" y="11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3494735" y="3760752"/>
                <a:ext cx="326188" cy="195924"/>
              </a:xfrm>
              <a:custGeom>
                <a:rect b="b" l="l" r="r" t="t"/>
                <a:pathLst>
                  <a:path extrusionOk="0" h="5765" w="9598">
                    <a:moveTo>
                      <a:pt x="6069" y="754"/>
                    </a:moveTo>
                    <a:lnTo>
                      <a:pt x="6258" y="777"/>
                    </a:lnTo>
                    <a:lnTo>
                      <a:pt x="6469" y="801"/>
                    </a:lnTo>
                    <a:lnTo>
                      <a:pt x="6634" y="848"/>
                    </a:lnTo>
                    <a:lnTo>
                      <a:pt x="6822" y="918"/>
                    </a:lnTo>
                    <a:lnTo>
                      <a:pt x="6987" y="989"/>
                    </a:lnTo>
                    <a:lnTo>
                      <a:pt x="7151" y="1083"/>
                    </a:lnTo>
                    <a:lnTo>
                      <a:pt x="7316" y="1201"/>
                    </a:lnTo>
                    <a:lnTo>
                      <a:pt x="7434" y="1318"/>
                    </a:lnTo>
                    <a:lnTo>
                      <a:pt x="7575" y="1459"/>
                    </a:lnTo>
                    <a:lnTo>
                      <a:pt x="7693" y="1624"/>
                    </a:lnTo>
                    <a:lnTo>
                      <a:pt x="7787" y="1765"/>
                    </a:lnTo>
                    <a:lnTo>
                      <a:pt x="7857" y="1953"/>
                    </a:lnTo>
                    <a:lnTo>
                      <a:pt x="7928" y="2118"/>
                    </a:lnTo>
                    <a:lnTo>
                      <a:pt x="7975" y="2306"/>
                    </a:lnTo>
                    <a:lnTo>
                      <a:pt x="7998" y="2494"/>
                    </a:lnTo>
                    <a:lnTo>
                      <a:pt x="8022" y="2706"/>
                    </a:lnTo>
                    <a:lnTo>
                      <a:pt x="7998" y="2918"/>
                    </a:lnTo>
                    <a:lnTo>
                      <a:pt x="7975" y="3130"/>
                    </a:lnTo>
                    <a:lnTo>
                      <a:pt x="7904" y="3341"/>
                    </a:lnTo>
                    <a:lnTo>
                      <a:pt x="7834" y="3529"/>
                    </a:lnTo>
                    <a:lnTo>
                      <a:pt x="8092" y="3529"/>
                    </a:lnTo>
                    <a:lnTo>
                      <a:pt x="8257" y="3553"/>
                    </a:lnTo>
                    <a:lnTo>
                      <a:pt x="8398" y="3577"/>
                    </a:lnTo>
                    <a:lnTo>
                      <a:pt x="8516" y="3647"/>
                    </a:lnTo>
                    <a:lnTo>
                      <a:pt x="8634" y="3741"/>
                    </a:lnTo>
                    <a:lnTo>
                      <a:pt x="8704" y="3859"/>
                    </a:lnTo>
                    <a:lnTo>
                      <a:pt x="8775" y="3976"/>
                    </a:lnTo>
                    <a:lnTo>
                      <a:pt x="8822" y="4118"/>
                    </a:lnTo>
                    <a:lnTo>
                      <a:pt x="8845" y="4282"/>
                    </a:lnTo>
                    <a:lnTo>
                      <a:pt x="8822" y="4423"/>
                    </a:lnTo>
                    <a:lnTo>
                      <a:pt x="8775" y="4565"/>
                    </a:lnTo>
                    <a:lnTo>
                      <a:pt x="8704" y="4682"/>
                    </a:lnTo>
                    <a:lnTo>
                      <a:pt x="8634" y="4800"/>
                    </a:lnTo>
                    <a:lnTo>
                      <a:pt x="8516" y="4894"/>
                    </a:lnTo>
                    <a:lnTo>
                      <a:pt x="8398" y="4964"/>
                    </a:lnTo>
                    <a:lnTo>
                      <a:pt x="8257" y="4988"/>
                    </a:lnTo>
                    <a:lnTo>
                      <a:pt x="8092" y="5012"/>
                    </a:lnTo>
                    <a:lnTo>
                      <a:pt x="1506" y="5012"/>
                    </a:lnTo>
                    <a:lnTo>
                      <a:pt x="1364" y="4988"/>
                    </a:lnTo>
                    <a:lnTo>
                      <a:pt x="1223" y="4964"/>
                    </a:lnTo>
                    <a:lnTo>
                      <a:pt x="1106" y="4894"/>
                    </a:lnTo>
                    <a:lnTo>
                      <a:pt x="988" y="4800"/>
                    </a:lnTo>
                    <a:lnTo>
                      <a:pt x="894" y="4682"/>
                    </a:lnTo>
                    <a:lnTo>
                      <a:pt x="823" y="4565"/>
                    </a:lnTo>
                    <a:lnTo>
                      <a:pt x="776" y="4423"/>
                    </a:lnTo>
                    <a:lnTo>
                      <a:pt x="776" y="4282"/>
                    </a:lnTo>
                    <a:lnTo>
                      <a:pt x="776" y="4118"/>
                    </a:lnTo>
                    <a:lnTo>
                      <a:pt x="823" y="3976"/>
                    </a:lnTo>
                    <a:lnTo>
                      <a:pt x="894" y="3859"/>
                    </a:lnTo>
                    <a:lnTo>
                      <a:pt x="988" y="3741"/>
                    </a:lnTo>
                    <a:lnTo>
                      <a:pt x="1106" y="3647"/>
                    </a:lnTo>
                    <a:lnTo>
                      <a:pt x="1223" y="3577"/>
                    </a:lnTo>
                    <a:lnTo>
                      <a:pt x="1364" y="3553"/>
                    </a:lnTo>
                    <a:lnTo>
                      <a:pt x="1506" y="3529"/>
                    </a:lnTo>
                    <a:lnTo>
                      <a:pt x="1741" y="3529"/>
                    </a:lnTo>
                    <a:lnTo>
                      <a:pt x="1694" y="3271"/>
                    </a:lnTo>
                    <a:lnTo>
                      <a:pt x="1670" y="3012"/>
                    </a:lnTo>
                    <a:lnTo>
                      <a:pt x="1670" y="2847"/>
                    </a:lnTo>
                    <a:lnTo>
                      <a:pt x="1694" y="2683"/>
                    </a:lnTo>
                    <a:lnTo>
                      <a:pt x="1741" y="2518"/>
                    </a:lnTo>
                    <a:lnTo>
                      <a:pt x="1811" y="2377"/>
                    </a:lnTo>
                    <a:lnTo>
                      <a:pt x="1882" y="2212"/>
                    </a:lnTo>
                    <a:lnTo>
                      <a:pt x="1953" y="2071"/>
                    </a:lnTo>
                    <a:lnTo>
                      <a:pt x="2047" y="1953"/>
                    </a:lnTo>
                    <a:lnTo>
                      <a:pt x="2164" y="1836"/>
                    </a:lnTo>
                    <a:lnTo>
                      <a:pt x="2282" y="1718"/>
                    </a:lnTo>
                    <a:lnTo>
                      <a:pt x="2400" y="1624"/>
                    </a:lnTo>
                    <a:lnTo>
                      <a:pt x="2541" y="1553"/>
                    </a:lnTo>
                    <a:lnTo>
                      <a:pt x="2682" y="1483"/>
                    </a:lnTo>
                    <a:lnTo>
                      <a:pt x="2847" y="1412"/>
                    </a:lnTo>
                    <a:lnTo>
                      <a:pt x="3011" y="1365"/>
                    </a:lnTo>
                    <a:lnTo>
                      <a:pt x="3176" y="1342"/>
                    </a:lnTo>
                    <a:lnTo>
                      <a:pt x="3341" y="1342"/>
                    </a:lnTo>
                    <a:lnTo>
                      <a:pt x="3646" y="1365"/>
                    </a:lnTo>
                    <a:lnTo>
                      <a:pt x="3905" y="1436"/>
                    </a:lnTo>
                    <a:lnTo>
                      <a:pt x="4164" y="1553"/>
                    </a:lnTo>
                    <a:lnTo>
                      <a:pt x="4399" y="1718"/>
                    </a:lnTo>
                    <a:lnTo>
                      <a:pt x="4540" y="1506"/>
                    </a:lnTo>
                    <a:lnTo>
                      <a:pt x="4705" y="1318"/>
                    </a:lnTo>
                    <a:lnTo>
                      <a:pt x="4893" y="1154"/>
                    </a:lnTo>
                    <a:lnTo>
                      <a:pt x="5081" y="1012"/>
                    </a:lnTo>
                    <a:lnTo>
                      <a:pt x="5317" y="918"/>
                    </a:lnTo>
                    <a:lnTo>
                      <a:pt x="5552" y="824"/>
                    </a:lnTo>
                    <a:lnTo>
                      <a:pt x="5811" y="777"/>
                    </a:lnTo>
                    <a:lnTo>
                      <a:pt x="6069" y="754"/>
                    </a:lnTo>
                    <a:close/>
                    <a:moveTo>
                      <a:pt x="5811" y="1"/>
                    </a:moveTo>
                    <a:lnTo>
                      <a:pt x="5552" y="48"/>
                    </a:lnTo>
                    <a:lnTo>
                      <a:pt x="5293" y="95"/>
                    </a:lnTo>
                    <a:lnTo>
                      <a:pt x="5058" y="189"/>
                    </a:lnTo>
                    <a:lnTo>
                      <a:pt x="4823" y="307"/>
                    </a:lnTo>
                    <a:lnTo>
                      <a:pt x="4611" y="424"/>
                    </a:lnTo>
                    <a:lnTo>
                      <a:pt x="4399" y="565"/>
                    </a:lnTo>
                    <a:lnTo>
                      <a:pt x="4211" y="730"/>
                    </a:lnTo>
                    <a:lnTo>
                      <a:pt x="3999" y="660"/>
                    </a:lnTo>
                    <a:lnTo>
                      <a:pt x="3788" y="612"/>
                    </a:lnTo>
                    <a:lnTo>
                      <a:pt x="3576" y="589"/>
                    </a:lnTo>
                    <a:lnTo>
                      <a:pt x="3105" y="589"/>
                    </a:lnTo>
                    <a:lnTo>
                      <a:pt x="2870" y="636"/>
                    </a:lnTo>
                    <a:lnTo>
                      <a:pt x="2635" y="683"/>
                    </a:lnTo>
                    <a:lnTo>
                      <a:pt x="2423" y="754"/>
                    </a:lnTo>
                    <a:lnTo>
                      <a:pt x="2211" y="848"/>
                    </a:lnTo>
                    <a:lnTo>
                      <a:pt x="2023" y="965"/>
                    </a:lnTo>
                    <a:lnTo>
                      <a:pt x="1835" y="1106"/>
                    </a:lnTo>
                    <a:lnTo>
                      <a:pt x="1670" y="1248"/>
                    </a:lnTo>
                    <a:lnTo>
                      <a:pt x="1506" y="1412"/>
                    </a:lnTo>
                    <a:lnTo>
                      <a:pt x="1364" y="1600"/>
                    </a:lnTo>
                    <a:lnTo>
                      <a:pt x="1247" y="1789"/>
                    </a:lnTo>
                    <a:lnTo>
                      <a:pt x="1129" y="2000"/>
                    </a:lnTo>
                    <a:lnTo>
                      <a:pt x="1059" y="2212"/>
                    </a:lnTo>
                    <a:lnTo>
                      <a:pt x="988" y="2424"/>
                    </a:lnTo>
                    <a:lnTo>
                      <a:pt x="941" y="2659"/>
                    </a:lnTo>
                    <a:lnTo>
                      <a:pt x="918" y="2894"/>
                    </a:lnTo>
                    <a:lnTo>
                      <a:pt x="729" y="2988"/>
                    </a:lnTo>
                    <a:lnTo>
                      <a:pt x="541" y="3130"/>
                    </a:lnTo>
                    <a:lnTo>
                      <a:pt x="400" y="3271"/>
                    </a:lnTo>
                    <a:lnTo>
                      <a:pt x="259" y="3435"/>
                    </a:lnTo>
                    <a:lnTo>
                      <a:pt x="165" y="3624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0" y="4282"/>
                    </a:lnTo>
                    <a:lnTo>
                      <a:pt x="24" y="4423"/>
                    </a:lnTo>
                    <a:lnTo>
                      <a:pt x="47" y="4565"/>
                    </a:lnTo>
                    <a:lnTo>
                      <a:pt x="71" y="4729"/>
                    </a:lnTo>
                    <a:lnTo>
                      <a:pt x="118" y="4847"/>
                    </a:lnTo>
                    <a:lnTo>
                      <a:pt x="188" y="4988"/>
                    </a:lnTo>
                    <a:lnTo>
                      <a:pt x="259" y="5106"/>
                    </a:lnTo>
                    <a:lnTo>
                      <a:pt x="447" y="5341"/>
                    </a:lnTo>
                    <a:lnTo>
                      <a:pt x="682" y="5529"/>
                    </a:lnTo>
                    <a:lnTo>
                      <a:pt x="800" y="5600"/>
                    </a:lnTo>
                    <a:lnTo>
                      <a:pt x="918" y="5647"/>
                    </a:lnTo>
                    <a:lnTo>
                      <a:pt x="1059" y="5717"/>
                    </a:lnTo>
                    <a:lnTo>
                      <a:pt x="1200" y="5741"/>
                    </a:lnTo>
                    <a:lnTo>
                      <a:pt x="1364" y="5764"/>
                    </a:lnTo>
                    <a:lnTo>
                      <a:pt x="8257" y="5764"/>
                    </a:lnTo>
                    <a:lnTo>
                      <a:pt x="8398" y="5741"/>
                    </a:lnTo>
                    <a:lnTo>
                      <a:pt x="8539" y="5717"/>
                    </a:lnTo>
                    <a:lnTo>
                      <a:pt x="8681" y="5647"/>
                    </a:lnTo>
                    <a:lnTo>
                      <a:pt x="8822" y="5600"/>
                    </a:lnTo>
                    <a:lnTo>
                      <a:pt x="8939" y="5529"/>
                    </a:lnTo>
                    <a:lnTo>
                      <a:pt x="9151" y="5341"/>
                    </a:lnTo>
                    <a:lnTo>
                      <a:pt x="9339" y="5106"/>
                    </a:lnTo>
                    <a:lnTo>
                      <a:pt x="9410" y="4988"/>
                    </a:lnTo>
                    <a:lnTo>
                      <a:pt x="9480" y="4847"/>
                    </a:lnTo>
                    <a:lnTo>
                      <a:pt x="9527" y="4729"/>
                    </a:lnTo>
                    <a:lnTo>
                      <a:pt x="9574" y="4565"/>
                    </a:lnTo>
                    <a:lnTo>
                      <a:pt x="9598" y="4423"/>
                    </a:lnTo>
                    <a:lnTo>
                      <a:pt x="9598" y="4282"/>
                    </a:lnTo>
                    <a:lnTo>
                      <a:pt x="9598" y="4047"/>
                    </a:lnTo>
                    <a:lnTo>
                      <a:pt x="9551" y="3835"/>
                    </a:lnTo>
                    <a:lnTo>
                      <a:pt x="9480" y="3647"/>
                    </a:lnTo>
                    <a:lnTo>
                      <a:pt x="9363" y="3459"/>
                    </a:lnTo>
                    <a:lnTo>
                      <a:pt x="9245" y="3294"/>
                    </a:lnTo>
                    <a:lnTo>
                      <a:pt x="9104" y="3153"/>
                    </a:lnTo>
                    <a:lnTo>
                      <a:pt x="8939" y="3035"/>
                    </a:lnTo>
                    <a:lnTo>
                      <a:pt x="8775" y="2918"/>
                    </a:lnTo>
                    <a:lnTo>
                      <a:pt x="8775" y="2706"/>
                    </a:lnTo>
                    <a:lnTo>
                      <a:pt x="8751" y="2424"/>
                    </a:lnTo>
                    <a:lnTo>
                      <a:pt x="8728" y="2165"/>
                    </a:lnTo>
                    <a:lnTo>
                      <a:pt x="8657" y="1906"/>
                    </a:lnTo>
                    <a:lnTo>
                      <a:pt x="8563" y="1648"/>
                    </a:lnTo>
                    <a:lnTo>
                      <a:pt x="8445" y="1412"/>
                    </a:lnTo>
                    <a:lnTo>
                      <a:pt x="8304" y="1201"/>
                    </a:lnTo>
                    <a:lnTo>
                      <a:pt x="8163" y="989"/>
                    </a:lnTo>
                    <a:lnTo>
                      <a:pt x="7975" y="777"/>
                    </a:lnTo>
                    <a:lnTo>
                      <a:pt x="7787" y="612"/>
                    </a:lnTo>
                    <a:lnTo>
                      <a:pt x="7575" y="448"/>
                    </a:lnTo>
                    <a:lnTo>
                      <a:pt x="7363" y="330"/>
                    </a:lnTo>
                    <a:lnTo>
                      <a:pt x="7128" y="213"/>
                    </a:lnTo>
                    <a:lnTo>
                      <a:pt x="6869" y="118"/>
                    </a:lnTo>
                    <a:lnTo>
                      <a:pt x="6610" y="48"/>
                    </a:lnTo>
                    <a:lnTo>
                      <a:pt x="6352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3521106" y="3786342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3" y="1"/>
                    </a:moveTo>
                    <a:lnTo>
                      <a:pt x="5293" y="1"/>
                    </a:lnTo>
                    <a:lnTo>
                      <a:pt x="5482" y="24"/>
                    </a:lnTo>
                    <a:lnTo>
                      <a:pt x="5693" y="48"/>
                    </a:lnTo>
                    <a:lnTo>
                      <a:pt x="5858" y="95"/>
                    </a:lnTo>
                    <a:lnTo>
                      <a:pt x="6046" y="165"/>
                    </a:lnTo>
                    <a:lnTo>
                      <a:pt x="6211" y="236"/>
                    </a:lnTo>
                    <a:lnTo>
                      <a:pt x="6375" y="330"/>
                    </a:lnTo>
                    <a:lnTo>
                      <a:pt x="6540" y="448"/>
                    </a:lnTo>
                    <a:lnTo>
                      <a:pt x="6658" y="565"/>
                    </a:lnTo>
                    <a:lnTo>
                      <a:pt x="6799" y="706"/>
                    </a:lnTo>
                    <a:lnTo>
                      <a:pt x="6917" y="871"/>
                    </a:lnTo>
                    <a:lnTo>
                      <a:pt x="7011" y="1012"/>
                    </a:lnTo>
                    <a:lnTo>
                      <a:pt x="7081" y="1200"/>
                    </a:lnTo>
                    <a:lnTo>
                      <a:pt x="7152" y="1365"/>
                    </a:lnTo>
                    <a:lnTo>
                      <a:pt x="7199" y="1553"/>
                    </a:lnTo>
                    <a:lnTo>
                      <a:pt x="7222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22" y="2165"/>
                    </a:lnTo>
                    <a:lnTo>
                      <a:pt x="7199" y="2377"/>
                    </a:lnTo>
                    <a:lnTo>
                      <a:pt x="7128" y="2588"/>
                    </a:lnTo>
                    <a:lnTo>
                      <a:pt x="7058" y="2776"/>
                    </a:lnTo>
                    <a:lnTo>
                      <a:pt x="7316" y="2776"/>
                    </a:lnTo>
                    <a:lnTo>
                      <a:pt x="7316" y="2776"/>
                    </a:lnTo>
                    <a:lnTo>
                      <a:pt x="7481" y="2800"/>
                    </a:lnTo>
                    <a:lnTo>
                      <a:pt x="7622" y="2824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28" y="3106"/>
                    </a:lnTo>
                    <a:lnTo>
                      <a:pt x="7999" y="3223"/>
                    </a:lnTo>
                    <a:lnTo>
                      <a:pt x="8046" y="3365"/>
                    </a:lnTo>
                    <a:lnTo>
                      <a:pt x="8069" y="3529"/>
                    </a:lnTo>
                    <a:lnTo>
                      <a:pt x="8069" y="3529"/>
                    </a:lnTo>
                    <a:lnTo>
                      <a:pt x="8046" y="3670"/>
                    </a:lnTo>
                    <a:lnTo>
                      <a:pt x="7999" y="3812"/>
                    </a:lnTo>
                    <a:lnTo>
                      <a:pt x="7928" y="3929"/>
                    </a:lnTo>
                    <a:lnTo>
                      <a:pt x="7858" y="4047"/>
                    </a:lnTo>
                    <a:lnTo>
                      <a:pt x="7740" y="4141"/>
                    </a:lnTo>
                    <a:lnTo>
                      <a:pt x="7622" y="4211"/>
                    </a:lnTo>
                    <a:lnTo>
                      <a:pt x="7481" y="4235"/>
                    </a:lnTo>
                    <a:lnTo>
                      <a:pt x="7316" y="4259"/>
                    </a:lnTo>
                    <a:lnTo>
                      <a:pt x="730" y="4259"/>
                    </a:lnTo>
                    <a:lnTo>
                      <a:pt x="730" y="4259"/>
                    </a:lnTo>
                    <a:lnTo>
                      <a:pt x="588" y="4235"/>
                    </a:lnTo>
                    <a:lnTo>
                      <a:pt x="447" y="4211"/>
                    </a:lnTo>
                    <a:lnTo>
                      <a:pt x="330" y="4141"/>
                    </a:lnTo>
                    <a:lnTo>
                      <a:pt x="212" y="4047"/>
                    </a:lnTo>
                    <a:lnTo>
                      <a:pt x="118" y="3929"/>
                    </a:lnTo>
                    <a:lnTo>
                      <a:pt x="47" y="3812"/>
                    </a:lnTo>
                    <a:lnTo>
                      <a:pt x="0" y="3670"/>
                    </a:lnTo>
                    <a:lnTo>
                      <a:pt x="0" y="3529"/>
                    </a:lnTo>
                    <a:lnTo>
                      <a:pt x="0" y="3529"/>
                    </a:lnTo>
                    <a:lnTo>
                      <a:pt x="0" y="3365"/>
                    </a:lnTo>
                    <a:lnTo>
                      <a:pt x="47" y="3223"/>
                    </a:lnTo>
                    <a:lnTo>
                      <a:pt x="118" y="3106"/>
                    </a:lnTo>
                    <a:lnTo>
                      <a:pt x="212" y="2988"/>
                    </a:lnTo>
                    <a:lnTo>
                      <a:pt x="330" y="2894"/>
                    </a:lnTo>
                    <a:lnTo>
                      <a:pt x="447" y="2824"/>
                    </a:lnTo>
                    <a:lnTo>
                      <a:pt x="588" y="2800"/>
                    </a:lnTo>
                    <a:lnTo>
                      <a:pt x="730" y="2776"/>
                    </a:lnTo>
                    <a:lnTo>
                      <a:pt x="965" y="2776"/>
                    </a:lnTo>
                    <a:lnTo>
                      <a:pt x="965" y="2776"/>
                    </a:lnTo>
                    <a:lnTo>
                      <a:pt x="918" y="2518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894" y="2094"/>
                    </a:lnTo>
                    <a:lnTo>
                      <a:pt x="918" y="1930"/>
                    </a:lnTo>
                    <a:lnTo>
                      <a:pt x="965" y="1765"/>
                    </a:lnTo>
                    <a:lnTo>
                      <a:pt x="1035" y="1624"/>
                    </a:lnTo>
                    <a:lnTo>
                      <a:pt x="1106" y="1459"/>
                    </a:lnTo>
                    <a:lnTo>
                      <a:pt x="1177" y="1318"/>
                    </a:lnTo>
                    <a:lnTo>
                      <a:pt x="1271" y="1200"/>
                    </a:lnTo>
                    <a:lnTo>
                      <a:pt x="1388" y="1083"/>
                    </a:lnTo>
                    <a:lnTo>
                      <a:pt x="1506" y="965"/>
                    </a:lnTo>
                    <a:lnTo>
                      <a:pt x="1624" y="871"/>
                    </a:lnTo>
                    <a:lnTo>
                      <a:pt x="1765" y="800"/>
                    </a:lnTo>
                    <a:lnTo>
                      <a:pt x="1906" y="730"/>
                    </a:lnTo>
                    <a:lnTo>
                      <a:pt x="2071" y="659"/>
                    </a:lnTo>
                    <a:lnTo>
                      <a:pt x="2235" y="612"/>
                    </a:lnTo>
                    <a:lnTo>
                      <a:pt x="2400" y="589"/>
                    </a:lnTo>
                    <a:lnTo>
                      <a:pt x="2565" y="589"/>
                    </a:lnTo>
                    <a:lnTo>
                      <a:pt x="2565" y="589"/>
                    </a:lnTo>
                    <a:lnTo>
                      <a:pt x="2870" y="612"/>
                    </a:lnTo>
                    <a:lnTo>
                      <a:pt x="3129" y="683"/>
                    </a:lnTo>
                    <a:lnTo>
                      <a:pt x="3388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1"/>
                    </a:lnTo>
                    <a:lnTo>
                      <a:pt x="4305" y="259"/>
                    </a:lnTo>
                    <a:lnTo>
                      <a:pt x="4541" y="165"/>
                    </a:lnTo>
                    <a:lnTo>
                      <a:pt x="4776" y="71"/>
                    </a:lnTo>
                    <a:lnTo>
                      <a:pt x="5035" y="24"/>
                    </a:lnTo>
                    <a:lnTo>
                      <a:pt x="52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3494735" y="3760752"/>
                <a:ext cx="326188" cy="195924"/>
              </a:xfrm>
              <a:custGeom>
                <a:rect b="b" l="l" r="r" t="t"/>
                <a:pathLst>
                  <a:path extrusionOk="0" fill="none" h="5765" w="9598">
                    <a:moveTo>
                      <a:pt x="6069" y="1"/>
                    </a:moveTo>
                    <a:lnTo>
                      <a:pt x="6069" y="1"/>
                    </a:lnTo>
                    <a:lnTo>
                      <a:pt x="5811" y="1"/>
                    </a:lnTo>
                    <a:lnTo>
                      <a:pt x="5552" y="48"/>
                    </a:lnTo>
                    <a:lnTo>
                      <a:pt x="5293" y="95"/>
                    </a:lnTo>
                    <a:lnTo>
                      <a:pt x="5058" y="189"/>
                    </a:lnTo>
                    <a:lnTo>
                      <a:pt x="4823" y="307"/>
                    </a:lnTo>
                    <a:lnTo>
                      <a:pt x="4611" y="424"/>
                    </a:lnTo>
                    <a:lnTo>
                      <a:pt x="4399" y="565"/>
                    </a:lnTo>
                    <a:lnTo>
                      <a:pt x="4211" y="730"/>
                    </a:lnTo>
                    <a:lnTo>
                      <a:pt x="4211" y="730"/>
                    </a:lnTo>
                    <a:lnTo>
                      <a:pt x="3999" y="660"/>
                    </a:lnTo>
                    <a:lnTo>
                      <a:pt x="3788" y="612"/>
                    </a:lnTo>
                    <a:lnTo>
                      <a:pt x="3576" y="589"/>
                    </a:lnTo>
                    <a:lnTo>
                      <a:pt x="3341" y="589"/>
                    </a:lnTo>
                    <a:lnTo>
                      <a:pt x="3341" y="589"/>
                    </a:lnTo>
                    <a:lnTo>
                      <a:pt x="3105" y="589"/>
                    </a:lnTo>
                    <a:lnTo>
                      <a:pt x="2870" y="636"/>
                    </a:lnTo>
                    <a:lnTo>
                      <a:pt x="2635" y="683"/>
                    </a:lnTo>
                    <a:lnTo>
                      <a:pt x="2423" y="754"/>
                    </a:lnTo>
                    <a:lnTo>
                      <a:pt x="2211" y="848"/>
                    </a:lnTo>
                    <a:lnTo>
                      <a:pt x="2023" y="965"/>
                    </a:lnTo>
                    <a:lnTo>
                      <a:pt x="1835" y="1106"/>
                    </a:lnTo>
                    <a:lnTo>
                      <a:pt x="1670" y="1248"/>
                    </a:lnTo>
                    <a:lnTo>
                      <a:pt x="1506" y="1412"/>
                    </a:lnTo>
                    <a:lnTo>
                      <a:pt x="1364" y="1600"/>
                    </a:lnTo>
                    <a:lnTo>
                      <a:pt x="1247" y="1789"/>
                    </a:lnTo>
                    <a:lnTo>
                      <a:pt x="1129" y="2000"/>
                    </a:lnTo>
                    <a:lnTo>
                      <a:pt x="1059" y="2212"/>
                    </a:lnTo>
                    <a:lnTo>
                      <a:pt x="988" y="2424"/>
                    </a:lnTo>
                    <a:lnTo>
                      <a:pt x="941" y="2659"/>
                    </a:lnTo>
                    <a:lnTo>
                      <a:pt x="918" y="2894"/>
                    </a:lnTo>
                    <a:lnTo>
                      <a:pt x="918" y="2894"/>
                    </a:lnTo>
                    <a:lnTo>
                      <a:pt x="729" y="2988"/>
                    </a:lnTo>
                    <a:lnTo>
                      <a:pt x="541" y="3130"/>
                    </a:lnTo>
                    <a:lnTo>
                      <a:pt x="400" y="3271"/>
                    </a:lnTo>
                    <a:lnTo>
                      <a:pt x="259" y="3435"/>
                    </a:lnTo>
                    <a:lnTo>
                      <a:pt x="165" y="3624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0" y="4282"/>
                    </a:lnTo>
                    <a:lnTo>
                      <a:pt x="0" y="4282"/>
                    </a:lnTo>
                    <a:lnTo>
                      <a:pt x="24" y="4423"/>
                    </a:lnTo>
                    <a:lnTo>
                      <a:pt x="47" y="4565"/>
                    </a:lnTo>
                    <a:lnTo>
                      <a:pt x="71" y="4729"/>
                    </a:lnTo>
                    <a:lnTo>
                      <a:pt x="118" y="4847"/>
                    </a:lnTo>
                    <a:lnTo>
                      <a:pt x="188" y="4988"/>
                    </a:lnTo>
                    <a:lnTo>
                      <a:pt x="259" y="5106"/>
                    </a:lnTo>
                    <a:lnTo>
                      <a:pt x="447" y="5341"/>
                    </a:lnTo>
                    <a:lnTo>
                      <a:pt x="682" y="5529"/>
                    </a:lnTo>
                    <a:lnTo>
                      <a:pt x="800" y="5600"/>
                    </a:lnTo>
                    <a:lnTo>
                      <a:pt x="918" y="5647"/>
                    </a:lnTo>
                    <a:lnTo>
                      <a:pt x="1059" y="5717"/>
                    </a:lnTo>
                    <a:lnTo>
                      <a:pt x="1200" y="5741"/>
                    </a:lnTo>
                    <a:lnTo>
                      <a:pt x="1364" y="5764"/>
                    </a:lnTo>
                    <a:lnTo>
                      <a:pt x="1506" y="5764"/>
                    </a:lnTo>
                    <a:lnTo>
                      <a:pt x="8092" y="5764"/>
                    </a:lnTo>
                    <a:lnTo>
                      <a:pt x="8092" y="5764"/>
                    </a:lnTo>
                    <a:lnTo>
                      <a:pt x="8257" y="5764"/>
                    </a:lnTo>
                    <a:lnTo>
                      <a:pt x="8398" y="5741"/>
                    </a:lnTo>
                    <a:lnTo>
                      <a:pt x="8539" y="5717"/>
                    </a:lnTo>
                    <a:lnTo>
                      <a:pt x="8681" y="5647"/>
                    </a:lnTo>
                    <a:lnTo>
                      <a:pt x="8822" y="5600"/>
                    </a:lnTo>
                    <a:lnTo>
                      <a:pt x="8939" y="5529"/>
                    </a:lnTo>
                    <a:lnTo>
                      <a:pt x="9151" y="5341"/>
                    </a:lnTo>
                    <a:lnTo>
                      <a:pt x="9339" y="5106"/>
                    </a:lnTo>
                    <a:lnTo>
                      <a:pt x="9410" y="4988"/>
                    </a:lnTo>
                    <a:lnTo>
                      <a:pt x="9480" y="4847"/>
                    </a:lnTo>
                    <a:lnTo>
                      <a:pt x="9527" y="4729"/>
                    </a:lnTo>
                    <a:lnTo>
                      <a:pt x="9574" y="4565"/>
                    </a:lnTo>
                    <a:lnTo>
                      <a:pt x="9598" y="4423"/>
                    </a:lnTo>
                    <a:lnTo>
                      <a:pt x="9598" y="4282"/>
                    </a:lnTo>
                    <a:lnTo>
                      <a:pt x="9598" y="4282"/>
                    </a:lnTo>
                    <a:lnTo>
                      <a:pt x="9598" y="4047"/>
                    </a:lnTo>
                    <a:lnTo>
                      <a:pt x="9551" y="3835"/>
                    </a:lnTo>
                    <a:lnTo>
                      <a:pt x="9480" y="3647"/>
                    </a:lnTo>
                    <a:lnTo>
                      <a:pt x="9363" y="3459"/>
                    </a:lnTo>
                    <a:lnTo>
                      <a:pt x="9245" y="3294"/>
                    </a:lnTo>
                    <a:lnTo>
                      <a:pt x="9104" y="3153"/>
                    </a:lnTo>
                    <a:lnTo>
                      <a:pt x="8939" y="3035"/>
                    </a:lnTo>
                    <a:lnTo>
                      <a:pt x="8775" y="2918"/>
                    </a:lnTo>
                    <a:lnTo>
                      <a:pt x="8775" y="2918"/>
                    </a:lnTo>
                    <a:lnTo>
                      <a:pt x="8775" y="2706"/>
                    </a:lnTo>
                    <a:lnTo>
                      <a:pt x="8775" y="2706"/>
                    </a:lnTo>
                    <a:lnTo>
                      <a:pt x="8751" y="2424"/>
                    </a:lnTo>
                    <a:lnTo>
                      <a:pt x="8728" y="2165"/>
                    </a:lnTo>
                    <a:lnTo>
                      <a:pt x="8657" y="1906"/>
                    </a:lnTo>
                    <a:lnTo>
                      <a:pt x="8563" y="1648"/>
                    </a:lnTo>
                    <a:lnTo>
                      <a:pt x="8445" y="1412"/>
                    </a:lnTo>
                    <a:lnTo>
                      <a:pt x="8304" y="1201"/>
                    </a:lnTo>
                    <a:lnTo>
                      <a:pt x="8163" y="989"/>
                    </a:lnTo>
                    <a:lnTo>
                      <a:pt x="7975" y="777"/>
                    </a:lnTo>
                    <a:lnTo>
                      <a:pt x="7787" y="612"/>
                    </a:lnTo>
                    <a:lnTo>
                      <a:pt x="7575" y="448"/>
                    </a:lnTo>
                    <a:lnTo>
                      <a:pt x="7363" y="330"/>
                    </a:lnTo>
                    <a:lnTo>
                      <a:pt x="7128" y="213"/>
                    </a:lnTo>
                    <a:lnTo>
                      <a:pt x="6869" y="118"/>
                    </a:lnTo>
                    <a:lnTo>
                      <a:pt x="6610" y="48"/>
                    </a:lnTo>
                    <a:lnTo>
                      <a:pt x="6352" y="1"/>
                    </a:lnTo>
                    <a:lnTo>
                      <a:pt x="6069" y="1"/>
                    </a:lnTo>
                    <a:lnTo>
                      <a:pt x="60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47" name="Google Shape;1247;p42"/>
            <p:cNvSpPr/>
            <p:nvPr/>
          </p:nvSpPr>
          <p:spPr>
            <a:xfrm>
              <a:off x="5298414" y="4367229"/>
              <a:ext cx="130985" cy="45354"/>
            </a:xfrm>
            <a:custGeom>
              <a:rect b="b" l="l" r="r" t="t"/>
              <a:pathLst>
                <a:path extrusionOk="0" h="1483" w="4283">
                  <a:moveTo>
                    <a:pt x="754" y="1"/>
                  </a:moveTo>
                  <a:lnTo>
                    <a:pt x="589" y="24"/>
                  </a:lnTo>
                  <a:lnTo>
                    <a:pt x="471" y="72"/>
                  </a:lnTo>
                  <a:lnTo>
                    <a:pt x="330" y="142"/>
                  </a:lnTo>
                  <a:lnTo>
                    <a:pt x="213" y="236"/>
                  </a:lnTo>
                  <a:lnTo>
                    <a:pt x="142" y="330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1" y="754"/>
                  </a:lnTo>
                  <a:lnTo>
                    <a:pt x="24" y="895"/>
                  </a:lnTo>
                  <a:lnTo>
                    <a:pt x="71" y="1036"/>
                  </a:lnTo>
                  <a:lnTo>
                    <a:pt x="142" y="1177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6"/>
                  </a:lnTo>
                  <a:lnTo>
                    <a:pt x="589" y="1483"/>
                  </a:lnTo>
                  <a:lnTo>
                    <a:pt x="3671" y="1483"/>
                  </a:lnTo>
                  <a:lnTo>
                    <a:pt x="3812" y="1436"/>
                  </a:lnTo>
                  <a:lnTo>
                    <a:pt x="3953" y="1365"/>
                  </a:lnTo>
                  <a:lnTo>
                    <a:pt x="4047" y="1271"/>
                  </a:lnTo>
                  <a:lnTo>
                    <a:pt x="4141" y="1177"/>
                  </a:lnTo>
                  <a:lnTo>
                    <a:pt x="4212" y="1036"/>
                  </a:lnTo>
                  <a:lnTo>
                    <a:pt x="4259" y="895"/>
                  </a:lnTo>
                  <a:lnTo>
                    <a:pt x="4282" y="754"/>
                  </a:lnTo>
                  <a:lnTo>
                    <a:pt x="4259" y="589"/>
                  </a:lnTo>
                  <a:lnTo>
                    <a:pt x="4188" y="424"/>
                  </a:lnTo>
                  <a:lnTo>
                    <a:pt x="4141" y="330"/>
                  </a:lnTo>
                  <a:lnTo>
                    <a:pt x="4094" y="260"/>
                  </a:lnTo>
                  <a:lnTo>
                    <a:pt x="3929" y="119"/>
                  </a:lnTo>
                  <a:lnTo>
                    <a:pt x="3835" y="72"/>
                  </a:lnTo>
                  <a:lnTo>
                    <a:pt x="3741" y="48"/>
                  </a:lnTo>
                  <a:lnTo>
                    <a:pt x="3647" y="24"/>
                  </a:lnTo>
                  <a:lnTo>
                    <a:pt x="3530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42"/>
            <p:cNvSpPr/>
            <p:nvPr/>
          </p:nvSpPr>
          <p:spPr>
            <a:xfrm>
              <a:off x="5300586" y="4367229"/>
              <a:ext cx="125939" cy="25934"/>
            </a:xfrm>
            <a:custGeom>
              <a:rect b="b" l="l" r="r" t="t"/>
              <a:pathLst>
                <a:path extrusionOk="0" h="848" w="4118">
                  <a:moveTo>
                    <a:pt x="683" y="1"/>
                  </a:moveTo>
                  <a:lnTo>
                    <a:pt x="518" y="24"/>
                  </a:lnTo>
                  <a:lnTo>
                    <a:pt x="400" y="72"/>
                  </a:lnTo>
                  <a:lnTo>
                    <a:pt x="259" y="142"/>
                  </a:lnTo>
                  <a:lnTo>
                    <a:pt x="142" y="236"/>
                  </a:lnTo>
                  <a:lnTo>
                    <a:pt x="71" y="330"/>
                  </a:lnTo>
                  <a:lnTo>
                    <a:pt x="0" y="424"/>
                  </a:lnTo>
                  <a:lnTo>
                    <a:pt x="71" y="519"/>
                  </a:lnTo>
                  <a:lnTo>
                    <a:pt x="118" y="589"/>
                  </a:lnTo>
                  <a:lnTo>
                    <a:pt x="283" y="730"/>
                  </a:lnTo>
                  <a:lnTo>
                    <a:pt x="377" y="777"/>
                  </a:lnTo>
                  <a:lnTo>
                    <a:pt x="471" y="801"/>
                  </a:lnTo>
                  <a:lnTo>
                    <a:pt x="565" y="824"/>
                  </a:lnTo>
                  <a:lnTo>
                    <a:pt x="683" y="848"/>
                  </a:lnTo>
                  <a:lnTo>
                    <a:pt x="3459" y="848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82" y="707"/>
                  </a:lnTo>
                  <a:lnTo>
                    <a:pt x="3976" y="613"/>
                  </a:lnTo>
                  <a:lnTo>
                    <a:pt x="4070" y="519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23" y="260"/>
                  </a:lnTo>
                  <a:lnTo>
                    <a:pt x="3858" y="119"/>
                  </a:lnTo>
                  <a:lnTo>
                    <a:pt x="3764" y="72"/>
                  </a:lnTo>
                  <a:lnTo>
                    <a:pt x="3670" y="48"/>
                  </a:lnTo>
                  <a:lnTo>
                    <a:pt x="3576" y="24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42"/>
            <p:cNvSpPr/>
            <p:nvPr/>
          </p:nvSpPr>
          <p:spPr>
            <a:xfrm>
              <a:off x="5275417" y="4344232"/>
              <a:ext cx="177012" cy="92114"/>
            </a:xfrm>
            <a:custGeom>
              <a:rect b="b" l="l" r="r" t="t"/>
              <a:pathLst>
                <a:path extrusionOk="0" h="3012" w="5788">
                  <a:moveTo>
                    <a:pt x="4282" y="753"/>
                  </a:moveTo>
                  <a:lnTo>
                    <a:pt x="4399" y="776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6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29"/>
                  </a:lnTo>
                  <a:lnTo>
                    <a:pt x="4799" y="2023"/>
                  </a:lnTo>
                  <a:lnTo>
                    <a:pt x="4705" y="2117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23" y="2188"/>
                  </a:lnTo>
                  <a:lnTo>
                    <a:pt x="1082" y="2117"/>
                  </a:lnTo>
                  <a:lnTo>
                    <a:pt x="988" y="2023"/>
                  </a:lnTo>
                  <a:lnTo>
                    <a:pt x="894" y="1929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6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23" y="824"/>
                  </a:lnTo>
                  <a:lnTo>
                    <a:pt x="1341" y="776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800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7"/>
                  </a:lnTo>
                  <a:lnTo>
                    <a:pt x="282" y="635"/>
                  </a:lnTo>
                  <a:lnTo>
                    <a:pt x="165" y="847"/>
                  </a:lnTo>
                  <a:lnTo>
                    <a:pt x="94" y="988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1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423" y="3011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3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52" y="2329"/>
                  </a:lnTo>
                  <a:lnTo>
                    <a:pt x="5669" y="2070"/>
                  </a:lnTo>
                  <a:lnTo>
                    <a:pt x="5764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41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5"/>
                  </a:lnTo>
                  <a:lnTo>
                    <a:pt x="4893" y="141"/>
                  </a:lnTo>
                  <a:lnTo>
                    <a:pt x="4705" y="71"/>
                  </a:lnTo>
                  <a:lnTo>
                    <a:pt x="4493" y="24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42"/>
            <p:cNvSpPr/>
            <p:nvPr/>
          </p:nvSpPr>
          <p:spPr>
            <a:xfrm>
              <a:off x="5298414" y="4367229"/>
              <a:ext cx="130985" cy="45354"/>
            </a:xfrm>
            <a:custGeom>
              <a:rect b="b" l="l" r="r" t="t"/>
              <a:pathLst>
                <a:path extrusionOk="0" fill="none" h="1483" w="4283">
                  <a:moveTo>
                    <a:pt x="3530" y="1"/>
                  </a:moveTo>
                  <a:lnTo>
                    <a:pt x="3530" y="1"/>
                  </a:lnTo>
                  <a:lnTo>
                    <a:pt x="3647" y="24"/>
                  </a:lnTo>
                  <a:lnTo>
                    <a:pt x="3741" y="48"/>
                  </a:lnTo>
                  <a:lnTo>
                    <a:pt x="3835" y="72"/>
                  </a:lnTo>
                  <a:lnTo>
                    <a:pt x="3929" y="119"/>
                  </a:lnTo>
                  <a:lnTo>
                    <a:pt x="4094" y="260"/>
                  </a:lnTo>
                  <a:lnTo>
                    <a:pt x="4141" y="330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9"/>
                  </a:lnTo>
                  <a:lnTo>
                    <a:pt x="4282" y="754"/>
                  </a:lnTo>
                  <a:lnTo>
                    <a:pt x="4282" y="754"/>
                  </a:lnTo>
                  <a:lnTo>
                    <a:pt x="4259" y="895"/>
                  </a:lnTo>
                  <a:lnTo>
                    <a:pt x="4212" y="1036"/>
                  </a:lnTo>
                  <a:lnTo>
                    <a:pt x="4141" y="1177"/>
                  </a:lnTo>
                  <a:lnTo>
                    <a:pt x="4047" y="1271"/>
                  </a:lnTo>
                  <a:lnTo>
                    <a:pt x="4047" y="1271"/>
                  </a:lnTo>
                  <a:lnTo>
                    <a:pt x="3953" y="1365"/>
                  </a:lnTo>
                  <a:lnTo>
                    <a:pt x="3812" y="1436"/>
                  </a:lnTo>
                  <a:lnTo>
                    <a:pt x="3671" y="1483"/>
                  </a:lnTo>
                  <a:lnTo>
                    <a:pt x="3530" y="1483"/>
                  </a:lnTo>
                  <a:lnTo>
                    <a:pt x="754" y="1483"/>
                  </a:lnTo>
                  <a:lnTo>
                    <a:pt x="754" y="1483"/>
                  </a:lnTo>
                  <a:lnTo>
                    <a:pt x="589" y="1483"/>
                  </a:lnTo>
                  <a:lnTo>
                    <a:pt x="471" y="1436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77"/>
                  </a:lnTo>
                  <a:lnTo>
                    <a:pt x="71" y="1036"/>
                  </a:lnTo>
                  <a:lnTo>
                    <a:pt x="24" y="895"/>
                  </a:lnTo>
                  <a:lnTo>
                    <a:pt x="1" y="754"/>
                  </a:lnTo>
                  <a:lnTo>
                    <a:pt x="1" y="754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30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330" y="142"/>
                  </a:lnTo>
                  <a:lnTo>
                    <a:pt x="471" y="72"/>
                  </a:lnTo>
                  <a:lnTo>
                    <a:pt x="589" y="24"/>
                  </a:lnTo>
                  <a:lnTo>
                    <a:pt x="754" y="1"/>
                  </a:lnTo>
                  <a:lnTo>
                    <a:pt x="353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42"/>
            <p:cNvSpPr/>
            <p:nvPr/>
          </p:nvSpPr>
          <p:spPr>
            <a:xfrm>
              <a:off x="5275417" y="4344232"/>
              <a:ext cx="177012" cy="92114"/>
            </a:xfrm>
            <a:custGeom>
              <a:rect b="b" l="l" r="r" t="t"/>
              <a:pathLst>
                <a:path extrusionOk="0" fill="none" h="3012" w="5788">
                  <a:moveTo>
                    <a:pt x="4282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800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7"/>
                  </a:lnTo>
                  <a:lnTo>
                    <a:pt x="447" y="447"/>
                  </a:lnTo>
                  <a:lnTo>
                    <a:pt x="282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4" y="988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1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2" y="3011"/>
                  </a:lnTo>
                  <a:lnTo>
                    <a:pt x="4282" y="3011"/>
                  </a:lnTo>
                  <a:lnTo>
                    <a:pt x="4423" y="3011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3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52" y="2329"/>
                  </a:lnTo>
                  <a:lnTo>
                    <a:pt x="5669" y="2070"/>
                  </a:lnTo>
                  <a:lnTo>
                    <a:pt x="5764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41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5"/>
                  </a:lnTo>
                  <a:lnTo>
                    <a:pt x="4893" y="141"/>
                  </a:lnTo>
                  <a:lnTo>
                    <a:pt x="4705" y="71"/>
                  </a:lnTo>
                  <a:lnTo>
                    <a:pt x="4493" y="24"/>
                  </a:lnTo>
                  <a:lnTo>
                    <a:pt x="4282" y="0"/>
                  </a:lnTo>
                  <a:lnTo>
                    <a:pt x="428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42"/>
            <p:cNvSpPr/>
            <p:nvPr/>
          </p:nvSpPr>
          <p:spPr>
            <a:xfrm>
              <a:off x="5468937" y="4367229"/>
              <a:ext cx="59728" cy="45354"/>
            </a:xfrm>
            <a:custGeom>
              <a:rect b="b" l="l" r="r" t="t"/>
              <a:pathLst>
                <a:path extrusionOk="0" h="1483" w="1953">
                  <a:moveTo>
                    <a:pt x="753" y="1"/>
                  </a:moveTo>
                  <a:lnTo>
                    <a:pt x="588" y="24"/>
                  </a:lnTo>
                  <a:lnTo>
                    <a:pt x="447" y="72"/>
                  </a:lnTo>
                  <a:lnTo>
                    <a:pt x="330" y="142"/>
                  </a:lnTo>
                  <a:lnTo>
                    <a:pt x="212" y="236"/>
                  </a:lnTo>
                  <a:lnTo>
                    <a:pt x="141" y="330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4"/>
                  </a:lnTo>
                  <a:lnTo>
                    <a:pt x="24" y="895"/>
                  </a:lnTo>
                  <a:lnTo>
                    <a:pt x="47" y="1036"/>
                  </a:lnTo>
                  <a:lnTo>
                    <a:pt x="118" y="1177"/>
                  </a:lnTo>
                  <a:lnTo>
                    <a:pt x="212" y="1271"/>
                  </a:lnTo>
                  <a:lnTo>
                    <a:pt x="330" y="1365"/>
                  </a:lnTo>
                  <a:lnTo>
                    <a:pt x="447" y="1436"/>
                  </a:lnTo>
                  <a:lnTo>
                    <a:pt x="588" y="1483"/>
                  </a:lnTo>
                  <a:lnTo>
                    <a:pt x="1341" y="1483"/>
                  </a:lnTo>
                  <a:lnTo>
                    <a:pt x="1482" y="1436"/>
                  </a:lnTo>
                  <a:lnTo>
                    <a:pt x="1623" y="1365"/>
                  </a:lnTo>
                  <a:lnTo>
                    <a:pt x="1717" y="1271"/>
                  </a:lnTo>
                  <a:lnTo>
                    <a:pt x="1812" y="1177"/>
                  </a:lnTo>
                  <a:lnTo>
                    <a:pt x="1882" y="1036"/>
                  </a:lnTo>
                  <a:lnTo>
                    <a:pt x="1929" y="895"/>
                  </a:lnTo>
                  <a:lnTo>
                    <a:pt x="1953" y="754"/>
                  </a:lnTo>
                  <a:lnTo>
                    <a:pt x="1929" y="589"/>
                  </a:lnTo>
                  <a:lnTo>
                    <a:pt x="1859" y="424"/>
                  </a:lnTo>
                  <a:lnTo>
                    <a:pt x="1812" y="330"/>
                  </a:lnTo>
                  <a:lnTo>
                    <a:pt x="1764" y="260"/>
                  </a:lnTo>
                  <a:lnTo>
                    <a:pt x="1600" y="119"/>
                  </a:lnTo>
                  <a:lnTo>
                    <a:pt x="1506" y="72"/>
                  </a:lnTo>
                  <a:lnTo>
                    <a:pt x="1412" y="48"/>
                  </a:lnTo>
                  <a:lnTo>
                    <a:pt x="1318" y="2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42"/>
            <p:cNvSpPr/>
            <p:nvPr/>
          </p:nvSpPr>
          <p:spPr>
            <a:xfrm>
              <a:off x="5471077" y="4367229"/>
              <a:ext cx="54712" cy="25934"/>
            </a:xfrm>
            <a:custGeom>
              <a:rect b="b" l="l" r="r" t="t"/>
              <a:pathLst>
                <a:path extrusionOk="0" h="848" w="1789">
                  <a:moveTo>
                    <a:pt x="683" y="1"/>
                  </a:moveTo>
                  <a:lnTo>
                    <a:pt x="518" y="24"/>
                  </a:lnTo>
                  <a:lnTo>
                    <a:pt x="377" y="72"/>
                  </a:lnTo>
                  <a:lnTo>
                    <a:pt x="260" y="142"/>
                  </a:lnTo>
                  <a:lnTo>
                    <a:pt x="142" y="236"/>
                  </a:lnTo>
                  <a:lnTo>
                    <a:pt x="71" y="330"/>
                  </a:lnTo>
                  <a:lnTo>
                    <a:pt x="1" y="424"/>
                  </a:lnTo>
                  <a:lnTo>
                    <a:pt x="48" y="519"/>
                  </a:lnTo>
                  <a:lnTo>
                    <a:pt x="118" y="589"/>
                  </a:lnTo>
                  <a:lnTo>
                    <a:pt x="283" y="730"/>
                  </a:lnTo>
                  <a:lnTo>
                    <a:pt x="354" y="777"/>
                  </a:lnTo>
                  <a:lnTo>
                    <a:pt x="448" y="801"/>
                  </a:lnTo>
                  <a:lnTo>
                    <a:pt x="565" y="824"/>
                  </a:lnTo>
                  <a:lnTo>
                    <a:pt x="683" y="848"/>
                  </a:lnTo>
                  <a:lnTo>
                    <a:pt x="1130" y="848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53" y="707"/>
                  </a:lnTo>
                  <a:lnTo>
                    <a:pt x="1647" y="613"/>
                  </a:lnTo>
                  <a:lnTo>
                    <a:pt x="1742" y="519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94" y="260"/>
                  </a:lnTo>
                  <a:lnTo>
                    <a:pt x="1530" y="119"/>
                  </a:lnTo>
                  <a:lnTo>
                    <a:pt x="1436" y="72"/>
                  </a:lnTo>
                  <a:lnTo>
                    <a:pt x="1342" y="48"/>
                  </a:lnTo>
                  <a:lnTo>
                    <a:pt x="1248" y="24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42"/>
            <p:cNvSpPr/>
            <p:nvPr/>
          </p:nvSpPr>
          <p:spPr>
            <a:xfrm>
              <a:off x="5445909" y="4344232"/>
              <a:ext cx="105785" cy="92114"/>
            </a:xfrm>
            <a:custGeom>
              <a:rect b="b" l="l" r="r" t="t"/>
              <a:pathLst>
                <a:path extrusionOk="0" h="3012" w="3459">
                  <a:moveTo>
                    <a:pt x="1953" y="753"/>
                  </a:moveTo>
                  <a:lnTo>
                    <a:pt x="2071" y="776"/>
                  </a:lnTo>
                  <a:lnTo>
                    <a:pt x="2165" y="800"/>
                  </a:lnTo>
                  <a:lnTo>
                    <a:pt x="2259" y="824"/>
                  </a:lnTo>
                  <a:lnTo>
                    <a:pt x="2353" y="871"/>
                  </a:lnTo>
                  <a:lnTo>
                    <a:pt x="2517" y="1012"/>
                  </a:lnTo>
                  <a:lnTo>
                    <a:pt x="2565" y="1082"/>
                  </a:lnTo>
                  <a:lnTo>
                    <a:pt x="2612" y="1176"/>
                  </a:lnTo>
                  <a:lnTo>
                    <a:pt x="2682" y="1341"/>
                  </a:lnTo>
                  <a:lnTo>
                    <a:pt x="2706" y="1506"/>
                  </a:lnTo>
                  <a:lnTo>
                    <a:pt x="2682" y="1647"/>
                  </a:lnTo>
                  <a:lnTo>
                    <a:pt x="2635" y="1788"/>
                  </a:lnTo>
                  <a:lnTo>
                    <a:pt x="2565" y="1929"/>
                  </a:lnTo>
                  <a:lnTo>
                    <a:pt x="2470" y="2023"/>
                  </a:lnTo>
                  <a:lnTo>
                    <a:pt x="2376" y="2117"/>
                  </a:lnTo>
                  <a:lnTo>
                    <a:pt x="2235" y="2188"/>
                  </a:lnTo>
                  <a:lnTo>
                    <a:pt x="2094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3" y="2117"/>
                  </a:lnTo>
                  <a:lnTo>
                    <a:pt x="965" y="2023"/>
                  </a:lnTo>
                  <a:lnTo>
                    <a:pt x="871" y="1929"/>
                  </a:lnTo>
                  <a:lnTo>
                    <a:pt x="800" y="1788"/>
                  </a:lnTo>
                  <a:lnTo>
                    <a:pt x="777" y="1647"/>
                  </a:lnTo>
                  <a:lnTo>
                    <a:pt x="753" y="1506"/>
                  </a:lnTo>
                  <a:lnTo>
                    <a:pt x="777" y="1341"/>
                  </a:lnTo>
                  <a:lnTo>
                    <a:pt x="824" y="1176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3" y="894"/>
                  </a:lnTo>
                  <a:lnTo>
                    <a:pt x="1200" y="824"/>
                  </a:lnTo>
                  <a:lnTo>
                    <a:pt x="1341" y="776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777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4" y="447"/>
                  </a:lnTo>
                  <a:lnTo>
                    <a:pt x="283" y="635"/>
                  </a:lnTo>
                  <a:lnTo>
                    <a:pt x="142" y="847"/>
                  </a:lnTo>
                  <a:lnTo>
                    <a:pt x="71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47" y="1953"/>
                  </a:lnTo>
                  <a:lnTo>
                    <a:pt x="118" y="2094"/>
                  </a:lnTo>
                  <a:lnTo>
                    <a:pt x="165" y="2211"/>
                  </a:lnTo>
                  <a:lnTo>
                    <a:pt x="236" y="2353"/>
                  </a:lnTo>
                  <a:lnTo>
                    <a:pt x="424" y="2564"/>
                  </a:lnTo>
                  <a:lnTo>
                    <a:pt x="659" y="2753"/>
                  </a:lnTo>
                  <a:lnTo>
                    <a:pt x="777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2094" y="3011"/>
                  </a:lnTo>
                  <a:lnTo>
                    <a:pt x="2235" y="2988"/>
                  </a:lnTo>
                  <a:lnTo>
                    <a:pt x="2517" y="2894"/>
                  </a:lnTo>
                  <a:lnTo>
                    <a:pt x="2776" y="2753"/>
                  </a:lnTo>
                  <a:lnTo>
                    <a:pt x="2894" y="2682"/>
                  </a:lnTo>
                  <a:lnTo>
                    <a:pt x="3012" y="2564"/>
                  </a:lnTo>
                  <a:lnTo>
                    <a:pt x="3035" y="2564"/>
                  </a:lnTo>
                  <a:lnTo>
                    <a:pt x="3129" y="2447"/>
                  </a:lnTo>
                  <a:lnTo>
                    <a:pt x="3200" y="2329"/>
                  </a:lnTo>
                  <a:lnTo>
                    <a:pt x="3341" y="2070"/>
                  </a:lnTo>
                  <a:lnTo>
                    <a:pt x="3435" y="1788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41"/>
                  </a:lnTo>
                  <a:lnTo>
                    <a:pt x="3411" y="1153"/>
                  </a:lnTo>
                  <a:lnTo>
                    <a:pt x="3364" y="988"/>
                  </a:lnTo>
                  <a:lnTo>
                    <a:pt x="3294" y="847"/>
                  </a:lnTo>
                  <a:lnTo>
                    <a:pt x="3200" y="659"/>
                  </a:lnTo>
                  <a:lnTo>
                    <a:pt x="3059" y="494"/>
                  </a:lnTo>
                  <a:lnTo>
                    <a:pt x="2917" y="353"/>
                  </a:lnTo>
                  <a:lnTo>
                    <a:pt x="2753" y="235"/>
                  </a:lnTo>
                  <a:lnTo>
                    <a:pt x="2565" y="141"/>
                  </a:lnTo>
                  <a:lnTo>
                    <a:pt x="2376" y="71"/>
                  </a:lnTo>
                  <a:lnTo>
                    <a:pt x="2165" y="2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42"/>
            <p:cNvSpPr/>
            <p:nvPr/>
          </p:nvSpPr>
          <p:spPr>
            <a:xfrm>
              <a:off x="5468937" y="4367229"/>
              <a:ext cx="59728" cy="45354"/>
            </a:xfrm>
            <a:custGeom>
              <a:rect b="b" l="l" r="r" t="t"/>
              <a:pathLst>
                <a:path extrusionOk="0" fill="none" h="1483" w="1953">
                  <a:moveTo>
                    <a:pt x="1200" y="1"/>
                  </a:moveTo>
                  <a:lnTo>
                    <a:pt x="1200" y="1"/>
                  </a:lnTo>
                  <a:lnTo>
                    <a:pt x="1318" y="24"/>
                  </a:lnTo>
                  <a:lnTo>
                    <a:pt x="1412" y="48"/>
                  </a:lnTo>
                  <a:lnTo>
                    <a:pt x="1506" y="72"/>
                  </a:lnTo>
                  <a:lnTo>
                    <a:pt x="1600" y="119"/>
                  </a:lnTo>
                  <a:lnTo>
                    <a:pt x="1764" y="260"/>
                  </a:lnTo>
                  <a:lnTo>
                    <a:pt x="1812" y="330"/>
                  </a:lnTo>
                  <a:lnTo>
                    <a:pt x="1859" y="424"/>
                  </a:lnTo>
                  <a:lnTo>
                    <a:pt x="1859" y="424"/>
                  </a:lnTo>
                  <a:lnTo>
                    <a:pt x="1929" y="589"/>
                  </a:lnTo>
                  <a:lnTo>
                    <a:pt x="1953" y="754"/>
                  </a:lnTo>
                  <a:lnTo>
                    <a:pt x="1953" y="754"/>
                  </a:lnTo>
                  <a:lnTo>
                    <a:pt x="1929" y="895"/>
                  </a:lnTo>
                  <a:lnTo>
                    <a:pt x="1882" y="1036"/>
                  </a:lnTo>
                  <a:lnTo>
                    <a:pt x="1812" y="1177"/>
                  </a:lnTo>
                  <a:lnTo>
                    <a:pt x="1717" y="1271"/>
                  </a:lnTo>
                  <a:lnTo>
                    <a:pt x="1717" y="1271"/>
                  </a:lnTo>
                  <a:lnTo>
                    <a:pt x="1623" y="1365"/>
                  </a:lnTo>
                  <a:lnTo>
                    <a:pt x="1482" y="1436"/>
                  </a:lnTo>
                  <a:lnTo>
                    <a:pt x="1341" y="1483"/>
                  </a:lnTo>
                  <a:lnTo>
                    <a:pt x="1200" y="1483"/>
                  </a:lnTo>
                  <a:lnTo>
                    <a:pt x="753" y="1483"/>
                  </a:lnTo>
                  <a:lnTo>
                    <a:pt x="753" y="1483"/>
                  </a:lnTo>
                  <a:lnTo>
                    <a:pt x="588" y="1483"/>
                  </a:lnTo>
                  <a:lnTo>
                    <a:pt x="447" y="1436"/>
                  </a:lnTo>
                  <a:lnTo>
                    <a:pt x="330" y="1365"/>
                  </a:lnTo>
                  <a:lnTo>
                    <a:pt x="212" y="1271"/>
                  </a:lnTo>
                  <a:lnTo>
                    <a:pt x="118" y="1177"/>
                  </a:lnTo>
                  <a:lnTo>
                    <a:pt x="47" y="1036"/>
                  </a:lnTo>
                  <a:lnTo>
                    <a:pt x="24" y="895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30"/>
                  </a:lnTo>
                  <a:lnTo>
                    <a:pt x="212" y="236"/>
                  </a:lnTo>
                  <a:lnTo>
                    <a:pt x="212" y="236"/>
                  </a:lnTo>
                  <a:lnTo>
                    <a:pt x="330" y="142"/>
                  </a:lnTo>
                  <a:lnTo>
                    <a:pt x="447" y="72"/>
                  </a:lnTo>
                  <a:lnTo>
                    <a:pt x="588" y="24"/>
                  </a:lnTo>
                  <a:lnTo>
                    <a:pt x="753" y="1"/>
                  </a:lnTo>
                  <a:lnTo>
                    <a:pt x="120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42"/>
            <p:cNvSpPr/>
            <p:nvPr/>
          </p:nvSpPr>
          <p:spPr>
            <a:xfrm>
              <a:off x="5445909" y="4344232"/>
              <a:ext cx="105785" cy="92114"/>
            </a:xfrm>
            <a:custGeom>
              <a:rect b="b" l="l" r="r" t="t"/>
              <a:pathLst>
                <a:path extrusionOk="0" fill="none" h="3012" w="3459">
                  <a:moveTo>
                    <a:pt x="1953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777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4" y="447"/>
                  </a:lnTo>
                  <a:lnTo>
                    <a:pt x="424" y="447"/>
                  </a:lnTo>
                  <a:lnTo>
                    <a:pt x="283" y="635"/>
                  </a:lnTo>
                  <a:lnTo>
                    <a:pt x="142" y="847"/>
                  </a:lnTo>
                  <a:lnTo>
                    <a:pt x="142" y="847"/>
                  </a:lnTo>
                  <a:lnTo>
                    <a:pt x="71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47" y="1953"/>
                  </a:lnTo>
                  <a:lnTo>
                    <a:pt x="118" y="2094"/>
                  </a:lnTo>
                  <a:lnTo>
                    <a:pt x="165" y="2211"/>
                  </a:lnTo>
                  <a:lnTo>
                    <a:pt x="236" y="2353"/>
                  </a:lnTo>
                  <a:lnTo>
                    <a:pt x="424" y="2564"/>
                  </a:lnTo>
                  <a:lnTo>
                    <a:pt x="659" y="2753"/>
                  </a:lnTo>
                  <a:lnTo>
                    <a:pt x="777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1953" y="3011"/>
                  </a:lnTo>
                  <a:lnTo>
                    <a:pt x="1953" y="3011"/>
                  </a:lnTo>
                  <a:lnTo>
                    <a:pt x="2094" y="3011"/>
                  </a:lnTo>
                  <a:lnTo>
                    <a:pt x="2235" y="2988"/>
                  </a:lnTo>
                  <a:lnTo>
                    <a:pt x="2517" y="2894"/>
                  </a:lnTo>
                  <a:lnTo>
                    <a:pt x="2776" y="2753"/>
                  </a:lnTo>
                  <a:lnTo>
                    <a:pt x="2894" y="2682"/>
                  </a:lnTo>
                  <a:lnTo>
                    <a:pt x="3012" y="2564"/>
                  </a:lnTo>
                  <a:lnTo>
                    <a:pt x="3012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29" y="2447"/>
                  </a:lnTo>
                  <a:lnTo>
                    <a:pt x="3200" y="2329"/>
                  </a:lnTo>
                  <a:lnTo>
                    <a:pt x="3341" y="2070"/>
                  </a:lnTo>
                  <a:lnTo>
                    <a:pt x="3435" y="1788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41"/>
                  </a:lnTo>
                  <a:lnTo>
                    <a:pt x="3411" y="1153"/>
                  </a:lnTo>
                  <a:lnTo>
                    <a:pt x="3364" y="988"/>
                  </a:lnTo>
                  <a:lnTo>
                    <a:pt x="3294" y="847"/>
                  </a:lnTo>
                  <a:lnTo>
                    <a:pt x="3294" y="847"/>
                  </a:lnTo>
                  <a:lnTo>
                    <a:pt x="3200" y="659"/>
                  </a:lnTo>
                  <a:lnTo>
                    <a:pt x="3059" y="494"/>
                  </a:lnTo>
                  <a:lnTo>
                    <a:pt x="2917" y="353"/>
                  </a:lnTo>
                  <a:lnTo>
                    <a:pt x="2753" y="235"/>
                  </a:lnTo>
                  <a:lnTo>
                    <a:pt x="2565" y="141"/>
                  </a:lnTo>
                  <a:lnTo>
                    <a:pt x="2376" y="71"/>
                  </a:lnTo>
                  <a:lnTo>
                    <a:pt x="2165" y="24"/>
                  </a:lnTo>
                  <a:lnTo>
                    <a:pt x="1953" y="0"/>
                  </a:lnTo>
                  <a:lnTo>
                    <a:pt x="195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7" name="Google Shape;1257;p42"/>
            <p:cNvGrpSpPr/>
            <p:nvPr/>
          </p:nvGrpSpPr>
          <p:grpSpPr>
            <a:xfrm>
              <a:off x="4074749" y="3518463"/>
              <a:ext cx="313097" cy="104379"/>
              <a:chOff x="3848065" y="3295480"/>
              <a:chExt cx="307048" cy="102363"/>
            </a:xfrm>
          </p:grpSpPr>
          <p:sp>
            <p:nvSpPr>
              <p:cNvPr id="1258" name="Google Shape;1258;p42"/>
              <p:cNvSpPr/>
              <p:nvPr/>
            </p:nvSpPr>
            <p:spPr>
              <a:xfrm>
                <a:off x="3874470" y="3321070"/>
                <a:ext cx="144742" cy="50400"/>
              </a:xfrm>
              <a:custGeom>
                <a:rect b="b" l="l" r="r" t="t"/>
                <a:pathLst>
                  <a:path extrusionOk="0" h="1483" w="4259">
                    <a:moveTo>
                      <a:pt x="729" y="0"/>
                    </a:moveTo>
                    <a:lnTo>
                      <a:pt x="588" y="24"/>
                    </a:lnTo>
                    <a:lnTo>
                      <a:pt x="447" y="71"/>
                    </a:lnTo>
                    <a:lnTo>
                      <a:pt x="329" y="142"/>
                    </a:lnTo>
                    <a:lnTo>
                      <a:pt x="212" y="212"/>
                    </a:lnTo>
                    <a:lnTo>
                      <a:pt x="141" y="306"/>
                    </a:lnTo>
                    <a:lnTo>
                      <a:pt x="71" y="424"/>
                    </a:lnTo>
                    <a:lnTo>
                      <a:pt x="24" y="589"/>
                    </a:lnTo>
                    <a:lnTo>
                      <a:pt x="0" y="753"/>
                    </a:lnTo>
                    <a:lnTo>
                      <a:pt x="0" y="894"/>
                    </a:lnTo>
                    <a:lnTo>
                      <a:pt x="47" y="1036"/>
                    </a:lnTo>
                    <a:lnTo>
                      <a:pt x="118" y="1153"/>
                    </a:lnTo>
                    <a:lnTo>
                      <a:pt x="212" y="1271"/>
                    </a:lnTo>
                    <a:lnTo>
                      <a:pt x="329" y="1365"/>
                    </a:lnTo>
                    <a:lnTo>
                      <a:pt x="447" y="1435"/>
                    </a:lnTo>
                    <a:lnTo>
                      <a:pt x="588" y="1482"/>
                    </a:lnTo>
                    <a:lnTo>
                      <a:pt x="3670" y="1482"/>
                    </a:lnTo>
                    <a:lnTo>
                      <a:pt x="3811" y="1435"/>
                    </a:lnTo>
                    <a:lnTo>
                      <a:pt x="3929" y="1365"/>
                    </a:lnTo>
                    <a:lnTo>
                      <a:pt x="4046" y="1271"/>
                    </a:lnTo>
                    <a:lnTo>
                      <a:pt x="4140" y="1153"/>
                    </a:lnTo>
                    <a:lnTo>
                      <a:pt x="4211" y="1036"/>
                    </a:lnTo>
                    <a:lnTo>
                      <a:pt x="4258" y="894"/>
                    </a:lnTo>
                    <a:lnTo>
                      <a:pt x="4258" y="753"/>
                    </a:lnTo>
                    <a:lnTo>
                      <a:pt x="4235" y="589"/>
                    </a:lnTo>
                    <a:lnTo>
                      <a:pt x="4187" y="424"/>
                    </a:lnTo>
                    <a:lnTo>
                      <a:pt x="4140" y="330"/>
                    </a:lnTo>
                    <a:lnTo>
                      <a:pt x="4070" y="259"/>
                    </a:lnTo>
                    <a:lnTo>
                      <a:pt x="3929" y="118"/>
                    </a:lnTo>
                    <a:lnTo>
                      <a:pt x="3835" y="71"/>
                    </a:lnTo>
                    <a:lnTo>
                      <a:pt x="3741" y="48"/>
                    </a:lnTo>
                    <a:lnTo>
                      <a:pt x="3623" y="24"/>
                    </a:lnTo>
                    <a:lnTo>
                      <a:pt x="3529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42"/>
              <p:cNvSpPr/>
              <p:nvPr/>
            </p:nvSpPr>
            <p:spPr>
              <a:xfrm>
                <a:off x="3876849" y="3321070"/>
                <a:ext cx="139950" cy="28004"/>
              </a:xfrm>
              <a:custGeom>
                <a:rect b="b" l="l" r="r" t="t"/>
                <a:pathLst>
                  <a:path extrusionOk="0" h="824" w="4118">
                    <a:moveTo>
                      <a:pt x="659" y="0"/>
                    </a:moveTo>
                    <a:lnTo>
                      <a:pt x="518" y="24"/>
                    </a:lnTo>
                    <a:lnTo>
                      <a:pt x="377" y="71"/>
                    </a:lnTo>
                    <a:lnTo>
                      <a:pt x="259" y="142"/>
                    </a:lnTo>
                    <a:lnTo>
                      <a:pt x="142" y="212"/>
                    </a:lnTo>
                    <a:lnTo>
                      <a:pt x="71" y="306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589"/>
                    </a:lnTo>
                    <a:lnTo>
                      <a:pt x="259" y="730"/>
                    </a:lnTo>
                    <a:lnTo>
                      <a:pt x="354" y="777"/>
                    </a:lnTo>
                    <a:lnTo>
                      <a:pt x="448" y="800"/>
                    </a:lnTo>
                    <a:lnTo>
                      <a:pt x="565" y="824"/>
                    </a:lnTo>
                    <a:lnTo>
                      <a:pt x="3600" y="824"/>
                    </a:lnTo>
                    <a:lnTo>
                      <a:pt x="3741" y="777"/>
                    </a:lnTo>
                    <a:lnTo>
                      <a:pt x="3859" y="706"/>
                    </a:lnTo>
                    <a:lnTo>
                      <a:pt x="3976" y="612"/>
                    </a:lnTo>
                    <a:lnTo>
                      <a:pt x="4047" y="518"/>
                    </a:lnTo>
                    <a:lnTo>
                      <a:pt x="4117" y="424"/>
                    </a:lnTo>
                    <a:lnTo>
                      <a:pt x="4070" y="330"/>
                    </a:lnTo>
                    <a:lnTo>
                      <a:pt x="4000" y="259"/>
                    </a:lnTo>
                    <a:lnTo>
                      <a:pt x="3859" y="118"/>
                    </a:lnTo>
                    <a:lnTo>
                      <a:pt x="3765" y="71"/>
                    </a:lnTo>
                    <a:lnTo>
                      <a:pt x="3671" y="48"/>
                    </a:lnTo>
                    <a:lnTo>
                      <a:pt x="3553" y="24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3848065" y="3295480"/>
                <a:ext cx="197521" cy="102363"/>
              </a:xfrm>
              <a:custGeom>
                <a:rect b="b" l="l" r="r" t="t"/>
                <a:pathLst>
                  <a:path extrusionOk="0" h="3012" w="5812">
                    <a:moveTo>
                      <a:pt x="4306" y="753"/>
                    </a:moveTo>
                    <a:lnTo>
                      <a:pt x="4400" y="777"/>
                    </a:lnTo>
                    <a:lnTo>
                      <a:pt x="4518" y="801"/>
                    </a:lnTo>
                    <a:lnTo>
                      <a:pt x="4612" y="824"/>
                    </a:lnTo>
                    <a:lnTo>
                      <a:pt x="4706" y="871"/>
                    </a:lnTo>
                    <a:lnTo>
                      <a:pt x="4847" y="1012"/>
                    </a:lnTo>
                    <a:lnTo>
                      <a:pt x="4917" y="1083"/>
                    </a:lnTo>
                    <a:lnTo>
                      <a:pt x="4964" y="1177"/>
                    </a:lnTo>
                    <a:lnTo>
                      <a:pt x="5012" y="1342"/>
                    </a:lnTo>
                    <a:lnTo>
                      <a:pt x="5035" y="1506"/>
                    </a:lnTo>
                    <a:lnTo>
                      <a:pt x="5035" y="1647"/>
                    </a:lnTo>
                    <a:lnTo>
                      <a:pt x="4988" y="1789"/>
                    </a:lnTo>
                    <a:lnTo>
                      <a:pt x="4917" y="1906"/>
                    </a:lnTo>
                    <a:lnTo>
                      <a:pt x="4823" y="2024"/>
                    </a:lnTo>
                    <a:lnTo>
                      <a:pt x="4706" y="2118"/>
                    </a:lnTo>
                    <a:lnTo>
                      <a:pt x="4588" y="2188"/>
                    </a:lnTo>
                    <a:lnTo>
                      <a:pt x="4447" y="2235"/>
                    </a:lnTo>
                    <a:lnTo>
                      <a:pt x="1365" y="2235"/>
                    </a:lnTo>
                    <a:lnTo>
                      <a:pt x="1224" y="2188"/>
                    </a:lnTo>
                    <a:lnTo>
                      <a:pt x="1106" y="2118"/>
                    </a:lnTo>
                    <a:lnTo>
                      <a:pt x="989" y="2024"/>
                    </a:lnTo>
                    <a:lnTo>
                      <a:pt x="895" y="1906"/>
                    </a:lnTo>
                    <a:lnTo>
                      <a:pt x="824" y="1789"/>
                    </a:lnTo>
                    <a:lnTo>
                      <a:pt x="777" y="1647"/>
                    </a:lnTo>
                    <a:lnTo>
                      <a:pt x="777" y="1506"/>
                    </a:lnTo>
                    <a:lnTo>
                      <a:pt x="801" y="1342"/>
                    </a:lnTo>
                    <a:lnTo>
                      <a:pt x="848" y="1177"/>
                    </a:lnTo>
                    <a:lnTo>
                      <a:pt x="918" y="1059"/>
                    </a:lnTo>
                    <a:lnTo>
                      <a:pt x="989" y="965"/>
                    </a:lnTo>
                    <a:lnTo>
                      <a:pt x="1106" y="895"/>
                    </a:lnTo>
                    <a:lnTo>
                      <a:pt x="1224" y="824"/>
                    </a:lnTo>
                    <a:lnTo>
                      <a:pt x="1365" y="777"/>
                    </a:lnTo>
                    <a:lnTo>
                      <a:pt x="1506" y="753"/>
                    </a:lnTo>
                    <a:close/>
                    <a:moveTo>
                      <a:pt x="1365" y="1"/>
                    </a:moveTo>
                    <a:lnTo>
                      <a:pt x="1224" y="24"/>
                    </a:lnTo>
                    <a:lnTo>
                      <a:pt x="1083" y="71"/>
                    </a:lnTo>
                    <a:lnTo>
                      <a:pt x="942" y="118"/>
                    </a:lnTo>
                    <a:lnTo>
                      <a:pt x="801" y="165"/>
                    </a:lnTo>
                    <a:lnTo>
                      <a:pt x="683" y="259"/>
                    </a:lnTo>
                    <a:lnTo>
                      <a:pt x="565" y="330"/>
                    </a:lnTo>
                    <a:lnTo>
                      <a:pt x="448" y="448"/>
                    </a:lnTo>
                    <a:lnTo>
                      <a:pt x="283" y="612"/>
                    </a:lnTo>
                    <a:lnTo>
                      <a:pt x="166" y="824"/>
                    </a:lnTo>
                    <a:lnTo>
                      <a:pt x="95" y="989"/>
                    </a:lnTo>
                    <a:lnTo>
                      <a:pt x="48" y="1153"/>
                    </a:lnTo>
                    <a:lnTo>
                      <a:pt x="24" y="1318"/>
                    </a:lnTo>
                    <a:lnTo>
                      <a:pt x="1" y="1506"/>
                    </a:lnTo>
                    <a:lnTo>
                      <a:pt x="24" y="1647"/>
                    </a:lnTo>
                    <a:lnTo>
                      <a:pt x="48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9" y="2212"/>
                    </a:lnTo>
                    <a:lnTo>
                      <a:pt x="260" y="2330"/>
                    </a:lnTo>
                    <a:lnTo>
                      <a:pt x="448" y="2565"/>
                    </a:lnTo>
                    <a:lnTo>
                      <a:pt x="683" y="2753"/>
                    </a:lnTo>
                    <a:lnTo>
                      <a:pt x="801" y="2824"/>
                    </a:lnTo>
                    <a:lnTo>
                      <a:pt x="942" y="2894"/>
                    </a:lnTo>
                    <a:lnTo>
                      <a:pt x="1059" y="2941"/>
                    </a:lnTo>
                    <a:lnTo>
                      <a:pt x="1224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4306" y="3012"/>
                    </a:lnTo>
                    <a:lnTo>
                      <a:pt x="4447" y="2988"/>
                    </a:lnTo>
                    <a:lnTo>
                      <a:pt x="4588" y="2965"/>
                    </a:lnTo>
                    <a:lnTo>
                      <a:pt x="4870" y="2894"/>
                    </a:lnTo>
                    <a:lnTo>
                      <a:pt x="5129" y="2753"/>
                    </a:lnTo>
                    <a:lnTo>
                      <a:pt x="5247" y="2659"/>
                    </a:lnTo>
                    <a:lnTo>
                      <a:pt x="5364" y="2565"/>
                    </a:lnTo>
                    <a:lnTo>
                      <a:pt x="5458" y="2447"/>
                    </a:lnTo>
                    <a:lnTo>
                      <a:pt x="5553" y="2330"/>
                    </a:lnTo>
                    <a:lnTo>
                      <a:pt x="5694" y="2071"/>
                    </a:lnTo>
                    <a:lnTo>
                      <a:pt x="5764" y="1789"/>
                    </a:lnTo>
                    <a:lnTo>
                      <a:pt x="5788" y="1647"/>
                    </a:lnTo>
                    <a:lnTo>
                      <a:pt x="5811" y="1506"/>
                    </a:lnTo>
                    <a:lnTo>
                      <a:pt x="5788" y="1318"/>
                    </a:lnTo>
                    <a:lnTo>
                      <a:pt x="5764" y="1153"/>
                    </a:lnTo>
                    <a:lnTo>
                      <a:pt x="5717" y="989"/>
                    </a:lnTo>
                    <a:lnTo>
                      <a:pt x="5647" y="848"/>
                    </a:lnTo>
                    <a:lnTo>
                      <a:pt x="5529" y="659"/>
                    </a:lnTo>
                    <a:lnTo>
                      <a:pt x="5411" y="495"/>
                    </a:lnTo>
                    <a:lnTo>
                      <a:pt x="5270" y="354"/>
                    </a:lnTo>
                    <a:lnTo>
                      <a:pt x="5106" y="212"/>
                    </a:lnTo>
                    <a:lnTo>
                      <a:pt x="4917" y="118"/>
                    </a:lnTo>
                    <a:lnTo>
                      <a:pt x="4706" y="48"/>
                    </a:lnTo>
                    <a:lnTo>
                      <a:pt x="4518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3874470" y="3321070"/>
                <a:ext cx="144742" cy="50400"/>
              </a:xfrm>
              <a:custGeom>
                <a:rect b="b" l="l" r="r" t="t"/>
                <a:pathLst>
                  <a:path extrusionOk="0" fill="none" h="1483" w="4259">
                    <a:moveTo>
                      <a:pt x="3529" y="0"/>
                    </a:moveTo>
                    <a:lnTo>
                      <a:pt x="3529" y="0"/>
                    </a:lnTo>
                    <a:lnTo>
                      <a:pt x="3623" y="24"/>
                    </a:lnTo>
                    <a:lnTo>
                      <a:pt x="3741" y="48"/>
                    </a:lnTo>
                    <a:lnTo>
                      <a:pt x="3835" y="71"/>
                    </a:lnTo>
                    <a:lnTo>
                      <a:pt x="3929" y="118"/>
                    </a:lnTo>
                    <a:lnTo>
                      <a:pt x="4070" y="259"/>
                    </a:lnTo>
                    <a:lnTo>
                      <a:pt x="4140" y="330"/>
                    </a:lnTo>
                    <a:lnTo>
                      <a:pt x="4187" y="424"/>
                    </a:lnTo>
                    <a:lnTo>
                      <a:pt x="4187" y="424"/>
                    </a:lnTo>
                    <a:lnTo>
                      <a:pt x="4235" y="589"/>
                    </a:lnTo>
                    <a:lnTo>
                      <a:pt x="4258" y="753"/>
                    </a:lnTo>
                    <a:lnTo>
                      <a:pt x="4258" y="753"/>
                    </a:lnTo>
                    <a:lnTo>
                      <a:pt x="4258" y="894"/>
                    </a:lnTo>
                    <a:lnTo>
                      <a:pt x="4211" y="1036"/>
                    </a:lnTo>
                    <a:lnTo>
                      <a:pt x="4140" y="1153"/>
                    </a:lnTo>
                    <a:lnTo>
                      <a:pt x="4046" y="1271"/>
                    </a:lnTo>
                    <a:lnTo>
                      <a:pt x="4046" y="1271"/>
                    </a:lnTo>
                    <a:lnTo>
                      <a:pt x="3929" y="1365"/>
                    </a:lnTo>
                    <a:lnTo>
                      <a:pt x="3811" y="1435"/>
                    </a:lnTo>
                    <a:lnTo>
                      <a:pt x="3670" y="1482"/>
                    </a:lnTo>
                    <a:lnTo>
                      <a:pt x="3529" y="1482"/>
                    </a:lnTo>
                    <a:lnTo>
                      <a:pt x="729" y="1482"/>
                    </a:lnTo>
                    <a:lnTo>
                      <a:pt x="729" y="1482"/>
                    </a:lnTo>
                    <a:lnTo>
                      <a:pt x="588" y="1482"/>
                    </a:lnTo>
                    <a:lnTo>
                      <a:pt x="447" y="1435"/>
                    </a:lnTo>
                    <a:lnTo>
                      <a:pt x="329" y="1365"/>
                    </a:lnTo>
                    <a:lnTo>
                      <a:pt x="212" y="1271"/>
                    </a:lnTo>
                    <a:lnTo>
                      <a:pt x="118" y="1153"/>
                    </a:lnTo>
                    <a:lnTo>
                      <a:pt x="47" y="1036"/>
                    </a:lnTo>
                    <a:lnTo>
                      <a:pt x="0" y="894"/>
                    </a:lnTo>
                    <a:lnTo>
                      <a:pt x="0" y="753"/>
                    </a:lnTo>
                    <a:lnTo>
                      <a:pt x="0" y="753"/>
                    </a:lnTo>
                    <a:lnTo>
                      <a:pt x="24" y="589"/>
                    </a:lnTo>
                    <a:lnTo>
                      <a:pt x="71" y="424"/>
                    </a:lnTo>
                    <a:lnTo>
                      <a:pt x="71" y="424"/>
                    </a:lnTo>
                    <a:lnTo>
                      <a:pt x="141" y="306"/>
                    </a:lnTo>
                    <a:lnTo>
                      <a:pt x="212" y="212"/>
                    </a:lnTo>
                    <a:lnTo>
                      <a:pt x="212" y="212"/>
                    </a:lnTo>
                    <a:lnTo>
                      <a:pt x="329" y="142"/>
                    </a:lnTo>
                    <a:lnTo>
                      <a:pt x="447" y="71"/>
                    </a:lnTo>
                    <a:lnTo>
                      <a:pt x="588" y="24"/>
                    </a:lnTo>
                    <a:lnTo>
                      <a:pt x="729" y="0"/>
                    </a:lnTo>
                    <a:lnTo>
                      <a:pt x="352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3848065" y="3295480"/>
                <a:ext cx="197521" cy="102363"/>
              </a:xfrm>
              <a:custGeom>
                <a:rect b="b" l="l" r="r" t="t"/>
                <a:pathLst>
                  <a:path extrusionOk="0" fill="none" h="3012" w="5812">
                    <a:moveTo>
                      <a:pt x="4306" y="1"/>
                    </a:moveTo>
                    <a:lnTo>
                      <a:pt x="1506" y="1"/>
                    </a:lnTo>
                    <a:lnTo>
                      <a:pt x="1506" y="1"/>
                    </a:lnTo>
                    <a:lnTo>
                      <a:pt x="1365" y="1"/>
                    </a:lnTo>
                    <a:lnTo>
                      <a:pt x="1224" y="24"/>
                    </a:lnTo>
                    <a:lnTo>
                      <a:pt x="1083" y="71"/>
                    </a:lnTo>
                    <a:lnTo>
                      <a:pt x="942" y="118"/>
                    </a:lnTo>
                    <a:lnTo>
                      <a:pt x="801" y="165"/>
                    </a:lnTo>
                    <a:lnTo>
                      <a:pt x="683" y="259"/>
                    </a:lnTo>
                    <a:lnTo>
                      <a:pt x="565" y="330"/>
                    </a:lnTo>
                    <a:lnTo>
                      <a:pt x="448" y="448"/>
                    </a:lnTo>
                    <a:lnTo>
                      <a:pt x="448" y="448"/>
                    </a:lnTo>
                    <a:lnTo>
                      <a:pt x="283" y="612"/>
                    </a:lnTo>
                    <a:lnTo>
                      <a:pt x="166" y="824"/>
                    </a:lnTo>
                    <a:lnTo>
                      <a:pt x="166" y="824"/>
                    </a:lnTo>
                    <a:lnTo>
                      <a:pt x="95" y="989"/>
                    </a:lnTo>
                    <a:lnTo>
                      <a:pt x="48" y="1153"/>
                    </a:lnTo>
                    <a:lnTo>
                      <a:pt x="24" y="1318"/>
                    </a:lnTo>
                    <a:lnTo>
                      <a:pt x="1" y="1506"/>
                    </a:lnTo>
                    <a:lnTo>
                      <a:pt x="1" y="1506"/>
                    </a:lnTo>
                    <a:lnTo>
                      <a:pt x="24" y="1647"/>
                    </a:lnTo>
                    <a:lnTo>
                      <a:pt x="48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9" y="2212"/>
                    </a:lnTo>
                    <a:lnTo>
                      <a:pt x="260" y="2330"/>
                    </a:lnTo>
                    <a:lnTo>
                      <a:pt x="448" y="2565"/>
                    </a:lnTo>
                    <a:lnTo>
                      <a:pt x="683" y="2753"/>
                    </a:lnTo>
                    <a:lnTo>
                      <a:pt x="801" y="2824"/>
                    </a:lnTo>
                    <a:lnTo>
                      <a:pt x="942" y="2894"/>
                    </a:lnTo>
                    <a:lnTo>
                      <a:pt x="1059" y="2941"/>
                    </a:lnTo>
                    <a:lnTo>
                      <a:pt x="1224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4306" y="3012"/>
                    </a:lnTo>
                    <a:lnTo>
                      <a:pt x="4306" y="3012"/>
                    </a:lnTo>
                    <a:lnTo>
                      <a:pt x="4447" y="2988"/>
                    </a:lnTo>
                    <a:lnTo>
                      <a:pt x="4588" y="2965"/>
                    </a:lnTo>
                    <a:lnTo>
                      <a:pt x="4870" y="2894"/>
                    </a:lnTo>
                    <a:lnTo>
                      <a:pt x="5129" y="2753"/>
                    </a:lnTo>
                    <a:lnTo>
                      <a:pt x="5247" y="2659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458" y="2447"/>
                    </a:lnTo>
                    <a:lnTo>
                      <a:pt x="5553" y="2330"/>
                    </a:lnTo>
                    <a:lnTo>
                      <a:pt x="5694" y="2071"/>
                    </a:lnTo>
                    <a:lnTo>
                      <a:pt x="5764" y="1789"/>
                    </a:lnTo>
                    <a:lnTo>
                      <a:pt x="5788" y="1647"/>
                    </a:lnTo>
                    <a:lnTo>
                      <a:pt x="5811" y="1506"/>
                    </a:lnTo>
                    <a:lnTo>
                      <a:pt x="5811" y="1506"/>
                    </a:lnTo>
                    <a:lnTo>
                      <a:pt x="5788" y="1318"/>
                    </a:lnTo>
                    <a:lnTo>
                      <a:pt x="5764" y="1153"/>
                    </a:lnTo>
                    <a:lnTo>
                      <a:pt x="5717" y="989"/>
                    </a:lnTo>
                    <a:lnTo>
                      <a:pt x="5647" y="848"/>
                    </a:lnTo>
                    <a:lnTo>
                      <a:pt x="5647" y="848"/>
                    </a:lnTo>
                    <a:lnTo>
                      <a:pt x="5529" y="659"/>
                    </a:lnTo>
                    <a:lnTo>
                      <a:pt x="5411" y="495"/>
                    </a:lnTo>
                    <a:lnTo>
                      <a:pt x="5270" y="354"/>
                    </a:lnTo>
                    <a:lnTo>
                      <a:pt x="5106" y="212"/>
                    </a:lnTo>
                    <a:lnTo>
                      <a:pt x="4917" y="118"/>
                    </a:lnTo>
                    <a:lnTo>
                      <a:pt x="4706" y="48"/>
                    </a:lnTo>
                    <a:lnTo>
                      <a:pt x="4518" y="1"/>
                    </a:lnTo>
                    <a:lnTo>
                      <a:pt x="4306" y="1"/>
                    </a:lnTo>
                    <a:lnTo>
                      <a:pt x="430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42"/>
              <p:cNvSpPr/>
              <p:nvPr/>
            </p:nvSpPr>
            <p:spPr>
              <a:xfrm>
                <a:off x="4063114" y="3321070"/>
                <a:ext cx="66407" cy="50400"/>
              </a:xfrm>
              <a:custGeom>
                <a:rect b="b" l="l" r="r" t="t"/>
                <a:pathLst>
                  <a:path extrusionOk="0" h="1483" w="1954">
                    <a:moveTo>
                      <a:pt x="754" y="0"/>
                    </a:moveTo>
                    <a:lnTo>
                      <a:pt x="613" y="24"/>
                    </a:lnTo>
                    <a:lnTo>
                      <a:pt x="471" y="71"/>
                    </a:lnTo>
                    <a:lnTo>
                      <a:pt x="330" y="142"/>
                    </a:lnTo>
                    <a:lnTo>
                      <a:pt x="236" y="212"/>
                    </a:lnTo>
                    <a:lnTo>
                      <a:pt x="142" y="306"/>
                    </a:lnTo>
                    <a:lnTo>
                      <a:pt x="95" y="424"/>
                    </a:lnTo>
                    <a:lnTo>
                      <a:pt x="24" y="589"/>
                    </a:lnTo>
                    <a:lnTo>
                      <a:pt x="1" y="753"/>
                    </a:lnTo>
                    <a:lnTo>
                      <a:pt x="24" y="894"/>
                    </a:lnTo>
                    <a:lnTo>
                      <a:pt x="71" y="1036"/>
                    </a:lnTo>
                    <a:lnTo>
                      <a:pt x="142" y="1153"/>
                    </a:lnTo>
                    <a:lnTo>
                      <a:pt x="236" y="1271"/>
                    </a:lnTo>
                    <a:lnTo>
                      <a:pt x="330" y="1365"/>
                    </a:lnTo>
                    <a:lnTo>
                      <a:pt x="471" y="1435"/>
                    </a:lnTo>
                    <a:lnTo>
                      <a:pt x="613" y="1482"/>
                    </a:lnTo>
                    <a:lnTo>
                      <a:pt x="1365" y="1482"/>
                    </a:lnTo>
                    <a:lnTo>
                      <a:pt x="1506" y="1435"/>
                    </a:lnTo>
                    <a:lnTo>
                      <a:pt x="1624" y="1365"/>
                    </a:lnTo>
                    <a:lnTo>
                      <a:pt x="1742" y="1271"/>
                    </a:lnTo>
                    <a:lnTo>
                      <a:pt x="1836" y="1153"/>
                    </a:lnTo>
                    <a:lnTo>
                      <a:pt x="1906" y="1036"/>
                    </a:lnTo>
                    <a:lnTo>
                      <a:pt x="1930" y="894"/>
                    </a:lnTo>
                    <a:lnTo>
                      <a:pt x="1953" y="753"/>
                    </a:lnTo>
                    <a:lnTo>
                      <a:pt x="1930" y="589"/>
                    </a:lnTo>
                    <a:lnTo>
                      <a:pt x="1883" y="424"/>
                    </a:lnTo>
                    <a:lnTo>
                      <a:pt x="1836" y="330"/>
                    </a:lnTo>
                    <a:lnTo>
                      <a:pt x="1765" y="259"/>
                    </a:lnTo>
                    <a:lnTo>
                      <a:pt x="1624" y="118"/>
                    </a:lnTo>
                    <a:lnTo>
                      <a:pt x="1530" y="71"/>
                    </a:lnTo>
                    <a:lnTo>
                      <a:pt x="1436" y="48"/>
                    </a:lnTo>
                    <a:lnTo>
                      <a:pt x="1318" y="24"/>
                    </a:lnTo>
                    <a:lnTo>
                      <a:pt x="1224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42"/>
              <p:cNvSpPr/>
              <p:nvPr/>
            </p:nvSpPr>
            <p:spPr>
              <a:xfrm>
                <a:off x="4066309" y="3321070"/>
                <a:ext cx="60799" cy="28004"/>
              </a:xfrm>
              <a:custGeom>
                <a:rect b="b" l="l" r="r" t="t"/>
                <a:pathLst>
                  <a:path extrusionOk="0" h="824" w="1789">
                    <a:moveTo>
                      <a:pt x="660" y="0"/>
                    </a:moveTo>
                    <a:lnTo>
                      <a:pt x="519" y="24"/>
                    </a:lnTo>
                    <a:lnTo>
                      <a:pt x="377" y="71"/>
                    </a:lnTo>
                    <a:lnTo>
                      <a:pt x="236" y="142"/>
                    </a:lnTo>
                    <a:lnTo>
                      <a:pt x="142" y="212"/>
                    </a:lnTo>
                    <a:lnTo>
                      <a:pt x="48" y="306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95" y="589"/>
                    </a:lnTo>
                    <a:lnTo>
                      <a:pt x="260" y="730"/>
                    </a:lnTo>
                    <a:lnTo>
                      <a:pt x="354" y="777"/>
                    </a:lnTo>
                    <a:lnTo>
                      <a:pt x="448" y="800"/>
                    </a:lnTo>
                    <a:lnTo>
                      <a:pt x="542" y="824"/>
                    </a:lnTo>
                    <a:lnTo>
                      <a:pt x="1271" y="824"/>
                    </a:lnTo>
                    <a:lnTo>
                      <a:pt x="1412" y="777"/>
                    </a:lnTo>
                    <a:lnTo>
                      <a:pt x="1530" y="706"/>
                    </a:lnTo>
                    <a:lnTo>
                      <a:pt x="1648" y="612"/>
                    </a:lnTo>
                    <a:lnTo>
                      <a:pt x="1718" y="518"/>
                    </a:lnTo>
                    <a:lnTo>
                      <a:pt x="1789" y="424"/>
                    </a:lnTo>
                    <a:lnTo>
                      <a:pt x="1742" y="330"/>
                    </a:lnTo>
                    <a:lnTo>
                      <a:pt x="1671" y="259"/>
                    </a:lnTo>
                    <a:lnTo>
                      <a:pt x="1530" y="118"/>
                    </a:lnTo>
                    <a:lnTo>
                      <a:pt x="1436" y="71"/>
                    </a:lnTo>
                    <a:lnTo>
                      <a:pt x="1342" y="48"/>
                    </a:lnTo>
                    <a:lnTo>
                      <a:pt x="1224" y="24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42"/>
              <p:cNvSpPr/>
              <p:nvPr/>
            </p:nvSpPr>
            <p:spPr>
              <a:xfrm>
                <a:off x="4037558" y="3295480"/>
                <a:ext cx="117554" cy="102363"/>
              </a:xfrm>
              <a:custGeom>
                <a:rect b="b" l="l" r="r" t="t"/>
                <a:pathLst>
                  <a:path extrusionOk="0" h="3012" w="3459">
                    <a:moveTo>
                      <a:pt x="1976" y="753"/>
                    </a:moveTo>
                    <a:lnTo>
                      <a:pt x="2070" y="777"/>
                    </a:lnTo>
                    <a:lnTo>
                      <a:pt x="2188" y="801"/>
                    </a:lnTo>
                    <a:lnTo>
                      <a:pt x="2282" y="824"/>
                    </a:lnTo>
                    <a:lnTo>
                      <a:pt x="2376" y="871"/>
                    </a:lnTo>
                    <a:lnTo>
                      <a:pt x="2517" y="1012"/>
                    </a:lnTo>
                    <a:lnTo>
                      <a:pt x="2588" y="1083"/>
                    </a:lnTo>
                    <a:lnTo>
                      <a:pt x="2635" y="1177"/>
                    </a:lnTo>
                    <a:lnTo>
                      <a:pt x="2682" y="1342"/>
                    </a:lnTo>
                    <a:lnTo>
                      <a:pt x="2705" y="1506"/>
                    </a:lnTo>
                    <a:lnTo>
                      <a:pt x="2682" y="1647"/>
                    </a:lnTo>
                    <a:lnTo>
                      <a:pt x="2658" y="1789"/>
                    </a:lnTo>
                    <a:lnTo>
                      <a:pt x="2588" y="1906"/>
                    </a:lnTo>
                    <a:lnTo>
                      <a:pt x="2494" y="2024"/>
                    </a:lnTo>
                    <a:lnTo>
                      <a:pt x="2376" y="2118"/>
                    </a:lnTo>
                    <a:lnTo>
                      <a:pt x="2258" y="2188"/>
                    </a:lnTo>
                    <a:lnTo>
                      <a:pt x="2117" y="2235"/>
                    </a:lnTo>
                    <a:lnTo>
                      <a:pt x="1365" y="2235"/>
                    </a:lnTo>
                    <a:lnTo>
                      <a:pt x="1223" y="2188"/>
                    </a:lnTo>
                    <a:lnTo>
                      <a:pt x="1082" y="2118"/>
                    </a:lnTo>
                    <a:lnTo>
                      <a:pt x="988" y="2024"/>
                    </a:lnTo>
                    <a:lnTo>
                      <a:pt x="894" y="1906"/>
                    </a:lnTo>
                    <a:lnTo>
                      <a:pt x="823" y="1789"/>
                    </a:lnTo>
                    <a:lnTo>
                      <a:pt x="776" y="1647"/>
                    </a:lnTo>
                    <a:lnTo>
                      <a:pt x="753" y="1506"/>
                    </a:lnTo>
                    <a:lnTo>
                      <a:pt x="776" y="1342"/>
                    </a:lnTo>
                    <a:lnTo>
                      <a:pt x="847" y="1177"/>
                    </a:lnTo>
                    <a:lnTo>
                      <a:pt x="894" y="1059"/>
                    </a:lnTo>
                    <a:lnTo>
                      <a:pt x="988" y="965"/>
                    </a:lnTo>
                    <a:lnTo>
                      <a:pt x="1082" y="895"/>
                    </a:lnTo>
                    <a:lnTo>
                      <a:pt x="1223" y="824"/>
                    </a:lnTo>
                    <a:lnTo>
                      <a:pt x="1365" y="777"/>
                    </a:lnTo>
                    <a:lnTo>
                      <a:pt x="1506" y="753"/>
                    </a:lnTo>
                    <a:close/>
                    <a:moveTo>
                      <a:pt x="1365" y="1"/>
                    </a:moveTo>
                    <a:lnTo>
                      <a:pt x="1223" y="24"/>
                    </a:lnTo>
                    <a:lnTo>
                      <a:pt x="1059" y="71"/>
                    </a:lnTo>
                    <a:lnTo>
                      <a:pt x="941" y="118"/>
                    </a:lnTo>
                    <a:lnTo>
                      <a:pt x="800" y="165"/>
                    </a:lnTo>
                    <a:lnTo>
                      <a:pt x="659" y="259"/>
                    </a:lnTo>
                    <a:lnTo>
                      <a:pt x="541" y="330"/>
                    </a:lnTo>
                    <a:lnTo>
                      <a:pt x="447" y="448"/>
                    </a:lnTo>
                    <a:lnTo>
                      <a:pt x="282" y="612"/>
                    </a:lnTo>
                    <a:lnTo>
                      <a:pt x="165" y="824"/>
                    </a:lnTo>
                    <a:lnTo>
                      <a:pt x="94" y="989"/>
                    </a:lnTo>
                    <a:lnTo>
                      <a:pt x="47" y="1153"/>
                    </a:lnTo>
                    <a:lnTo>
                      <a:pt x="0" y="1318"/>
                    </a:lnTo>
                    <a:lnTo>
                      <a:pt x="0" y="1506"/>
                    </a:lnTo>
                    <a:lnTo>
                      <a:pt x="0" y="1647"/>
                    </a:lnTo>
                    <a:lnTo>
                      <a:pt x="24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8" y="2212"/>
                    </a:lnTo>
                    <a:lnTo>
                      <a:pt x="259" y="2330"/>
                    </a:lnTo>
                    <a:lnTo>
                      <a:pt x="447" y="2565"/>
                    </a:lnTo>
                    <a:lnTo>
                      <a:pt x="659" y="2753"/>
                    </a:lnTo>
                    <a:lnTo>
                      <a:pt x="800" y="2824"/>
                    </a:lnTo>
                    <a:lnTo>
                      <a:pt x="918" y="2894"/>
                    </a:lnTo>
                    <a:lnTo>
                      <a:pt x="1059" y="2941"/>
                    </a:lnTo>
                    <a:lnTo>
                      <a:pt x="1200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1976" y="3012"/>
                    </a:lnTo>
                    <a:lnTo>
                      <a:pt x="2117" y="2988"/>
                    </a:lnTo>
                    <a:lnTo>
                      <a:pt x="2258" y="2965"/>
                    </a:lnTo>
                    <a:lnTo>
                      <a:pt x="2541" y="2894"/>
                    </a:lnTo>
                    <a:lnTo>
                      <a:pt x="2799" y="2753"/>
                    </a:lnTo>
                    <a:lnTo>
                      <a:pt x="2917" y="2659"/>
                    </a:lnTo>
                    <a:lnTo>
                      <a:pt x="3011" y="2565"/>
                    </a:lnTo>
                    <a:lnTo>
                      <a:pt x="3035" y="2565"/>
                    </a:lnTo>
                    <a:lnTo>
                      <a:pt x="3129" y="2447"/>
                    </a:lnTo>
                    <a:lnTo>
                      <a:pt x="3223" y="2330"/>
                    </a:lnTo>
                    <a:lnTo>
                      <a:pt x="3364" y="2071"/>
                    </a:lnTo>
                    <a:lnTo>
                      <a:pt x="3435" y="1789"/>
                    </a:lnTo>
                    <a:lnTo>
                      <a:pt x="3458" y="1647"/>
                    </a:lnTo>
                    <a:lnTo>
                      <a:pt x="3458" y="1506"/>
                    </a:lnTo>
                    <a:lnTo>
                      <a:pt x="3458" y="1318"/>
                    </a:lnTo>
                    <a:lnTo>
                      <a:pt x="3435" y="1153"/>
                    </a:lnTo>
                    <a:lnTo>
                      <a:pt x="3388" y="989"/>
                    </a:lnTo>
                    <a:lnTo>
                      <a:pt x="3317" y="848"/>
                    </a:lnTo>
                    <a:lnTo>
                      <a:pt x="3199" y="659"/>
                    </a:lnTo>
                    <a:lnTo>
                      <a:pt x="3082" y="495"/>
                    </a:lnTo>
                    <a:lnTo>
                      <a:pt x="2941" y="354"/>
                    </a:lnTo>
                    <a:lnTo>
                      <a:pt x="2752" y="212"/>
                    </a:lnTo>
                    <a:lnTo>
                      <a:pt x="2588" y="118"/>
                    </a:lnTo>
                    <a:lnTo>
                      <a:pt x="2376" y="48"/>
                    </a:lnTo>
                    <a:lnTo>
                      <a:pt x="2188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42"/>
              <p:cNvSpPr/>
              <p:nvPr/>
            </p:nvSpPr>
            <p:spPr>
              <a:xfrm>
                <a:off x="4063114" y="3321070"/>
                <a:ext cx="66407" cy="50400"/>
              </a:xfrm>
              <a:custGeom>
                <a:rect b="b" l="l" r="r" t="t"/>
                <a:pathLst>
                  <a:path extrusionOk="0" fill="none" h="1483" w="1954">
                    <a:moveTo>
                      <a:pt x="1224" y="0"/>
                    </a:moveTo>
                    <a:lnTo>
                      <a:pt x="1224" y="0"/>
                    </a:lnTo>
                    <a:lnTo>
                      <a:pt x="1318" y="24"/>
                    </a:lnTo>
                    <a:lnTo>
                      <a:pt x="1436" y="48"/>
                    </a:lnTo>
                    <a:lnTo>
                      <a:pt x="1530" y="71"/>
                    </a:lnTo>
                    <a:lnTo>
                      <a:pt x="1624" y="118"/>
                    </a:lnTo>
                    <a:lnTo>
                      <a:pt x="1765" y="259"/>
                    </a:lnTo>
                    <a:lnTo>
                      <a:pt x="1836" y="330"/>
                    </a:lnTo>
                    <a:lnTo>
                      <a:pt x="1883" y="424"/>
                    </a:lnTo>
                    <a:lnTo>
                      <a:pt x="1883" y="424"/>
                    </a:lnTo>
                    <a:lnTo>
                      <a:pt x="1930" y="589"/>
                    </a:lnTo>
                    <a:lnTo>
                      <a:pt x="1953" y="753"/>
                    </a:lnTo>
                    <a:lnTo>
                      <a:pt x="1953" y="753"/>
                    </a:lnTo>
                    <a:lnTo>
                      <a:pt x="1930" y="894"/>
                    </a:lnTo>
                    <a:lnTo>
                      <a:pt x="1906" y="1036"/>
                    </a:lnTo>
                    <a:lnTo>
                      <a:pt x="1836" y="1153"/>
                    </a:lnTo>
                    <a:lnTo>
                      <a:pt x="1742" y="1271"/>
                    </a:lnTo>
                    <a:lnTo>
                      <a:pt x="1742" y="1271"/>
                    </a:lnTo>
                    <a:lnTo>
                      <a:pt x="1624" y="1365"/>
                    </a:lnTo>
                    <a:lnTo>
                      <a:pt x="1506" y="1435"/>
                    </a:lnTo>
                    <a:lnTo>
                      <a:pt x="1365" y="1482"/>
                    </a:lnTo>
                    <a:lnTo>
                      <a:pt x="1224" y="1482"/>
                    </a:lnTo>
                    <a:lnTo>
                      <a:pt x="754" y="1482"/>
                    </a:lnTo>
                    <a:lnTo>
                      <a:pt x="754" y="1482"/>
                    </a:lnTo>
                    <a:lnTo>
                      <a:pt x="613" y="1482"/>
                    </a:lnTo>
                    <a:lnTo>
                      <a:pt x="471" y="1435"/>
                    </a:lnTo>
                    <a:lnTo>
                      <a:pt x="330" y="1365"/>
                    </a:lnTo>
                    <a:lnTo>
                      <a:pt x="236" y="1271"/>
                    </a:lnTo>
                    <a:lnTo>
                      <a:pt x="142" y="1153"/>
                    </a:lnTo>
                    <a:lnTo>
                      <a:pt x="71" y="1036"/>
                    </a:lnTo>
                    <a:lnTo>
                      <a:pt x="24" y="894"/>
                    </a:lnTo>
                    <a:lnTo>
                      <a:pt x="1" y="753"/>
                    </a:lnTo>
                    <a:lnTo>
                      <a:pt x="1" y="753"/>
                    </a:lnTo>
                    <a:lnTo>
                      <a:pt x="24" y="589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42" y="306"/>
                    </a:lnTo>
                    <a:lnTo>
                      <a:pt x="236" y="212"/>
                    </a:lnTo>
                    <a:lnTo>
                      <a:pt x="236" y="212"/>
                    </a:lnTo>
                    <a:lnTo>
                      <a:pt x="330" y="142"/>
                    </a:lnTo>
                    <a:lnTo>
                      <a:pt x="471" y="71"/>
                    </a:lnTo>
                    <a:lnTo>
                      <a:pt x="613" y="24"/>
                    </a:lnTo>
                    <a:lnTo>
                      <a:pt x="754" y="0"/>
                    </a:lnTo>
                    <a:lnTo>
                      <a:pt x="12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42"/>
              <p:cNvSpPr/>
              <p:nvPr/>
            </p:nvSpPr>
            <p:spPr>
              <a:xfrm>
                <a:off x="4037558" y="3295480"/>
                <a:ext cx="117554" cy="102363"/>
              </a:xfrm>
              <a:custGeom>
                <a:rect b="b" l="l" r="r" t="t"/>
                <a:pathLst>
                  <a:path extrusionOk="0" fill="none" h="3012" w="3459">
                    <a:moveTo>
                      <a:pt x="1976" y="1"/>
                    </a:moveTo>
                    <a:lnTo>
                      <a:pt x="1506" y="1"/>
                    </a:lnTo>
                    <a:lnTo>
                      <a:pt x="1506" y="1"/>
                    </a:lnTo>
                    <a:lnTo>
                      <a:pt x="1365" y="1"/>
                    </a:lnTo>
                    <a:lnTo>
                      <a:pt x="1223" y="24"/>
                    </a:lnTo>
                    <a:lnTo>
                      <a:pt x="1059" y="71"/>
                    </a:lnTo>
                    <a:lnTo>
                      <a:pt x="941" y="118"/>
                    </a:lnTo>
                    <a:lnTo>
                      <a:pt x="800" y="165"/>
                    </a:lnTo>
                    <a:lnTo>
                      <a:pt x="659" y="259"/>
                    </a:lnTo>
                    <a:lnTo>
                      <a:pt x="541" y="330"/>
                    </a:lnTo>
                    <a:lnTo>
                      <a:pt x="447" y="448"/>
                    </a:lnTo>
                    <a:lnTo>
                      <a:pt x="447" y="448"/>
                    </a:lnTo>
                    <a:lnTo>
                      <a:pt x="282" y="612"/>
                    </a:lnTo>
                    <a:lnTo>
                      <a:pt x="165" y="824"/>
                    </a:lnTo>
                    <a:lnTo>
                      <a:pt x="165" y="824"/>
                    </a:lnTo>
                    <a:lnTo>
                      <a:pt x="94" y="989"/>
                    </a:lnTo>
                    <a:lnTo>
                      <a:pt x="47" y="1153"/>
                    </a:lnTo>
                    <a:lnTo>
                      <a:pt x="0" y="1318"/>
                    </a:lnTo>
                    <a:lnTo>
                      <a:pt x="0" y="1506"/>
                    </a:lnTo>
                    <a:lnTo>
                      <a:pt x="0" y="1506"/>
                    </a:lnTo>
                    <a:lnTo>
                      <a:pt x="0" y="1647"/>
                    </a:lnTo>
                    <a:lnTo>
                      <a:pt x="24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8" y="2212"/>
                    </a:lnTo>
                    <a:lnTo>
                      <a:pt x="259" y="2330"/>
                    </a:lnTo>
                    <a:lnTo>
                      <a:pt x="447" y="2565"/>
                    </a:lnTo>
                    <a:lnTo>
                      <a:pt x="659" y="2753"/>
                    </a:lnTo>
                    <a:lnTo>
                      <a:pt x="800" y="2824"/>
                    </a:lnTo>
                    <a:lnTo>
                      <a:pt x="918" y="2894"/>
                    </a:lnTo>
                    <a:lnTo>
                      <a:pt x="1059" y="2941"/>
                    </a:lnTo>
                    <a:lnTo>
                      <a:pt x="1200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1976" y="3012"/>
                    </a:lnTo>
                    <a:lnTo>
                      <a:pt x="1976" y="3012"/>
                    </a:lnTo>
                    <a:lnTo>
                      <a:pt x="2117" y="2988"/>
                    </a:lnTo>
                    <a:lnTo>
                      <a:pt x="2258" y="2965"/>
                    </a:lnTo>
                    <a:lnTo>
                      <a:pt x="2541" y="2894"/>
                    </a:lnTo>
                    <a:lnTo>
                      <a:pt x="2799" y="2753"/>
                    </a:lnTo>
                    <a:lnTo>
                      <a:pt x="2917" y="2659"/>
                    </a:lnTo>
                    <a:lnTo>
                      <a:pt x="3011" y="2565"/>
                    </a:lnTo>
                    <a:lnTo>
                      <a:pt x="3011" y="2565"/>
                    </a:lnTo>
                    <a:lnTo>
                      <a:pt x="3035" y="2565"/>
                    </a:lnTo>
                    <a:lnTo>
                      <a:pt x="3035" y="2565"/>
                    </a:lnTo>
                    <a:lnTo>
                      <a:pt x="3129" y="2447"/>
                    </a:lnTo>
                    <a:lnTo>
                      <a:pt x="3223" y="2330"/>
                    </a:lnTo>
                    <a:lnTo>
                      <a:pt x="3364" y="2071"/>
                    </a:lnTo>
                    <a:lnTo>
                      <a:pt x="3435" y="1789"/>
                    </a:lnTo>
                    <a:lnTo>
                      <a:pt x="3458" y="1647"/>
                    </a:lnTo>
                    <a:lnTo>
                      <a:pt x="3458" y="1506"/>
                    </a:lnTo>
                    <a:lnTo>
                      <a:pt x="3458" y="1506"/>
                    </a:lnTo>
                    <a:lnTo>
                      <a:pt x="3458" y="1318"/>
                    </a:lnTo>
                    <a:lnTo>
                      <a:pt x="3435" y="1153"/>
                    </a:lnTo>
                    <a:lnTo>
                      <a:pt x="3388" y="989"/>
                    </a:lnTo>
                    <a:lnTo>
                      <a:pt x="3317" y="848"/>
                    </a:lnTo>
                    <a:lnTo>
                      <a:pt x="3317" y="848"/>
                    </a:lnTo>
                    <a:lnTo>
                      <a:pt x="3199" y="659"/>
                    </a:lnTo>
                    <a:lnTo>
                      <a:pt x="3082" y="495"/>
                    </a:lnTo>
                    <a:lnTo>
                      <a:pt x="2941" y="354"/>
                    </a:lnTo>
                    <a:lnTo>
                      <a:pt x="2752" y="212"/>
                    </a:lnTo>
                    <a:lnTo>
                      <a:pt x="2588" y="118"/>
                    </a:lnTo>
                    <a:lnTo>
                      <a:pt x="2376" y="48"/>
                    </a:lnTo>
                    <a:lnTo>
                      <a:pt x="2188" y="1"/>
                    </a:lnTo>
                    <a:lnTo>
                      <a:pt x="1976" y="1"/>
                    </a:lnTo>
                    <a:lnTo>
                      <a:pt x="19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68" name="Google Shape;1268;p42"/>
            <p:cNvSpPr/>
            <p:nvPr/>
          </p:nvSpPr>
          <p:spPr>
            <a:xfrm>
              <a:off x="3974726" y="3889547"/>
              <a:ext cx="998580" cy="143218"/>
            </a:xfrm>
            <a:custGeom>
              <a:rect b="b" l="l" r="r" t="t"/>
              <a:pathLst>
                <a:path extrusionOk="0" h="4683" w="32652">
                  <a:moveTo>
                    <a:pt x="2094" y="1"/>
                  </a:moveTo>
                  <a:lnTo>
                    <a:pt x="1882" y="48"/>
                  </a:lnTo>
                  <a:lnTo>
                    <a:pt x="1647" y="95"/>
                  </a:lnTo>
                  <a:lnTo>
                    <a:pt x="1435" y="189"/>
                  </a:lnTo>
                  <a:lnTo>
                    <a:pt x="1223" y="283"/>
                  </a:lnTo>
                  <a:lnTo>
                    <a:pt x="1035" y="401"/>
                  </a:lnTo>
                  <a:lnTo>
                    <a:pt x="847" y="542"/>
                  </a:lnTo>
                  <a:lnTo>
                    <a:pt x="682" y="683"/>
                  </a:lnTo>
                  <a:lnTo>
                    <a:pt x="565" y="824"/>
                  </a:lnTo>
                  <a:lnTo>
                    <a:pt x="447" y="965"/>
                  </a:lnTo>
                  <a:lnTo>
                    <a:pt x="329" y="1130"/>
                  </a:lnTo>
                  <a:lnTo>
                    <a:pt x="235" y="1295"/>
                  </a:lnTo>
                  <a:lnTo>
                    <a:pt x="141" y="1553"/>
                  </a:lnTo>
                  <a:lnTo>
                    <a:pt x="71" y="1812"/>
                  </a:lnTo>
                  <a:lnTo>
                    <a:pt x="0" y="2071"/>
                  </a:lnTo>
                  <a:lnTo>
                    <a:pt x="0" y="2353"/>
                  </a:lnTo>
                  <a:lnTo>
                    <a:pt x="0" y="2588"/>
                  </a:lnTo>
                  <a:lnTo>
                    <a:pt x="47" y="2824"/>
                  </a:lnTo>
                  <a:lnTo>
                    <a:pt x="94" y="3035"/>
                  </a:lnTo>
                  <a:lnTo>
                    <a:pt x="188" y="3271"/>
                  </a:lnTo>
                  <a:lnTo>
                    <a:pt x="282" y="3459"/>
                  </a:lnTo>
                  <a:lnTo>
                    <a:pt x="400" y="3647"/>
                  </a:lnTo>
                  <a:lnTo>
                    <a:pt x="541" y="3835"/>
                  </a:lnTo>
                  <a:lnTo>
                    <a:pt x="682" y="4000"/>
                  </a:lnTo>
                  <a:lnTo>
                    <a:pt x="847" y="4165"/>
                  </a:lnTo>
                  <a:lnTo>
                    <a:pt x="1035" y="4282"/>
                  </a:lnTo>
                  <a:lnTo>
                    <a:pt x="1223" y="4400"/>
                  </a:lnTo>
                  <a:lnTo>
                    <a:pt x="1435" y="4517"/>
                  </a:lnTo>
                  <a:lnTo>
                    <a:pt x="1647" y="4588"/>
                  </a:lnTo>
                  <a:lnTo>
                    <a:pt x="1882" y="4635"/>
                  </a:lnTo>
                  <a:lnTo>
                    <a:pt x="2094" y="4682"/>
                  </a:lnTo>
                  <a:lnTo>
                    <a:pt x="30558" y="4682"/>
                  </a:lnTo>
                  <a:lnTo>
                    <a:pt x="30793" y="4635"/>
                  </a:lnTo>
                  <a:lnTo>
                    <a:pt x="31005" y="4588"/>
                  </a:lnTo>
                  <a:lnTo>
                    <a:pt x="31217" y="4517"/>
                  </a:lnTo>
                  <a:lnTo>
                    <a:pt x="31429" y="4400"/>
                  </a:lnTo>
                  <a:lnTo>
                    <a:pt x="31617" y="4282"/>
                  </a:lnTo>
                  <a:lnTo>
                    <a:pt x="31805" y="4165"/>
                  </a:lnTo>
                  <a:lnTo>
                    <a:pt x="31970" y="4000"/>
                  </a:lnTo>
                  <a:lnTo>
                    <a:pt x="32111" y="3835"/>
                  </a:lnTo>
                  <a:lnTo>
                    <a:pt x="32252" y="3647"/>
                  </a:lnTo>
                  <a:lnTo>
                    <a:pt x="32370" y="3459"/>
                  </a:lnTo>
                  <a:lnTo>
                    <a:pt x="32464" y="3247"/>
                  </a:lnTo>
                  <a:lnTo>
                    <a:pt x="32558" y="3035"/>
                  </a:lnTo>
                  <a:lnTo>
                    <a:pt x="32605" y="2824"/>
                  </a:lnTo>
                  <a:lnTo>
                    <a:pt x="32652" y="2588"/>
                  </a:lnTo>
                  <a:lnTo>
                    <a:pt x="32652" y="2353"/>
                  </a:lnTo>
                  <a:lnTo>
                    <a:pt x="32628" y="2071"/>
                  </a:lnTo>
                  <a:lnTo>
                    <a:pt x="32581" y="1812"/>
                  </a:lnTo>
                  <a:lnTo>
                    <a:pt x="32511" y="1553"/>
                  </a:lnTo>
                  <a:lnTo>
                    <a:pt x="32417" y="1295"/>
                  </a:lnTo>
                  <a:lnTo>
                    <a:pt x="32252" y="1036"/>
                  </a:lnTo>
                  <a:lnTo>
                    <a:pt x="32040" y="777"/>
                  </a:lnTo>
                  <a:lnTo>
                    <a:pt x="31829" y="542"/>
                  </a:lnTo>
                  <a:lnTo>
                    <a:pt x="31570" y="354"/>
                  </a:lnTo>
                  <a:lnTo>
                    <a:pt x="31287" y="213"/>
                  </a:lnTo>
                  <a:lnTo>
                    <a:pt x="30982" y="95"/>
                  </a:lnTo>
                  <a:lnTo>
                    <a:pt x="30652" y="24"/>
                  </a:lnTo>
                  <a:lnTo>
                    <a:pt x="30299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42"/>
            <p:cNvSpPr/>
            <p:nvPr/>
          </p:nvSpPr>
          <p:spPr>
            <a:xfrm>
              <a:off x="3981912" y="3889547"/>
              <a:ext cx="984206" cy="79912"/>
            </a:xfrm>
            <a:custGeom>
              <a:rect b="b" l="l" r="r" t="t"/>
              <a:pathLst>
                <a:path extrusionOk="0" h="2613" w="32182">
                  <a:moveTo>
                    <a:pt x="1859" y="1"/>
                  </a:moveTo>
                  <a:lnTo>
                    <a:pt x="1647" y="48"/>
                  </a:lnTo>
                  <a:lnTo>
                    <a:pt x="1412" y="95"/>
                  </a:lnTo>
                  <a:lnTo>
                    <a:pt x="1200" y="189"/>
                  </a:lnTo>
                  <a:lnTo>
                    <a:pt x="988" y="283"/>
                  </a:lnTo>
                  <a:lnTo>
                    <a:pt x="800" y="401"/>
                  </a:lnTo>
                  <a:lnTo>
                    <a:pt x="612" y="542"/>
                  </a:lnTo>
                  <a:lnTo>
                    <a:pt x="447" y="683"/>
                  </a:lnTo>
                  <a:lnTo>
                    <a:pt x="330" y="824"/>
                  </a:lnTo>
                  <a:lnTo>
                    <a:pt x="212" y="965"/>
                  </a:lnTo>
                  <a:lnTo>
                    <a:pt x="94" y="1130"/>
                  </a:lnTo>
                  <a:lnTo>
                    <a:pt x="0" y="1295"/>
                  </a:lnTo>
                  <a:lnTo>
                    <a:pt x="165" y="1577"/>
                  </a:lnTo>
                  <a:lnTo>
                    <a:pt x="377" y="1836"/>
                  </a:lnTo>
                  <a:lnTo>
                    <a:pt x="588" y="2047"/>
                  </a:lnTo>
                  <a:lnTo>
                    <a:pt x="847" y="2236"/>
                  </a:lnTo>
                  <a:lnTo>
                    <a:pt x="1130" y="2400"/>
                  </a:lnTo>
                  <a:lnTo>
                    <a:pt x="1435" y="2518"/>
                  </a:lnTo>
                  <a:lnTo>
                    <a:pt x="1765" y="2588"/>
                  </a:lnTo>
                  <a:lnTo>
                    <a:pt x="2118" y="2612"/>
                  </a:lnTo>
                  <a:lnTo>
                    <a:pt x="30064" y="2612"/>
                  </a:lnTo>
                  <a:lnTo>
                    <a:pt x="30323" y="2588"/>
                  </a:lnTo>
                  <a:lnTo>
                    <a:pt x="30558" y="2565"/>
                  </a:lnTo>
                  <a:lnTo>
                    <a:pt x="30770" y="2494"/>
                  </a:lnTo>
                  <a:lnTo>
                    <a:pt x="30982" y="2424"/>
                  </a:lnTo>
                  <a:lnTo>
                    <a:pt x="31194" y="2330"/>
                  </a:lnTo>
                  <a:lnTo>
                    <a:pt x="31382" y="2212"/>
                  </a:lnTo>
                  <a:lnTo>
                    <a:pt x="31570" y="2071"/>
                  </a:lnTo>
                  <a:lnTo>
                    <a:pt x="31735" y="1906"/>
                  </a:lnTo>
                  <a:lnTo>
                    <a:pt x="31852" y="1789"/>
                  </a:lnTo>
                  <a:lnTo>
                    <a:pt x="31970" y="1624"/>
                  </a:lnTo>
                  <a:lnTo>
                    <a:pt x="32088" y="1459"/>
                  </a:lnTo>
                  <a:lnTo>
                    <a:pt x="32182" y="1295"/>
                  </a:lnTo>
                  <a:lnTo>
                    <a:pt x="32017" y="1036"/>
                  </a:lnTo>
                  <a:lnTo>
                    <a:pt x="31805" y="777"/>
                  </a:lnTo>
                  <a:lnTo>
                    <a:pt x="31594" y="542"/>
                  </a:lnTo>
                  <a:lnTo>
                    <a:pt x="31335" y="354"/>
                  </a:lnTo>
                  <a:lnTo>
                    <a:pt x="31052" y="213"/>
                  </a:lnTo>
                  <a:lnTo>
                    <a:pt x="30747" y="95"/>
                  </a:lnTo>
                  <a:lnTo>
                    <a:pt x="30417" y="24"/>
                  </a:lnTo>
                  <a:lnTo>
                    <a:pt x="300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3974726" y="3889547"/>
              <a:ext cx="998580" cy="143218"/>
            </a:xfrm>
            <a:custGeom>
              <a:rect b="b" l="l" r="r" t="t"/>
              <a:pathLst>
                <a:path extrusionOk="0" fill="none" h="4683" w="32652">
                  <a:moveTo>
                    <a:pt x="32652" y="2353"/>
                  </a:moveTo>
                  <a:lnTo>
                    <a:pt x="32652" y="2353"/>
                  </a:lnTo>
                  <a:lnTo>
                    <a:pt x="32652" y="2588"/>
                  </a:lnTo>
                  <a:lnTo>
                    <a:pt x="32605" y="2824"/>
                  </a:lnTo>
                  <a:lnTo>
                    <a:pt x="32558" y="3035"/>
                  </a:lnTo>
                  <a:lnTo>
                    <a:pt x="32464" y="3247"/>
                  </a:lnTo>
                  <a:lnTo>
                    <a:pt x="32370" y="3459"/>
                  </a:lnTo>
                  <a:lnTo>
                    <a:pt x="32252" y="3647"/>
                  </a:lnTo>
                  <a:lnTo>
                    <a:pt x="32111" y="3835"/>
                  </a:lnTo>
                  <a:lnTo>
                    <a:pt x="31970" y="4000"/>
                  </a:lnTo>
                  <a:lnTo>
                    <a:pt x="31970" y="4000"/>
                  </a:lnTo>
                  <a:lnTo>
                    <a:pt x="31805" y="4165"/>
                  </a:lnTo>
                  <a:lnTo>
                    <a:pt x="31617" y="4282"/>
                  </a:lnTo>
                  <a:lnTo>
                    <a:pt x="31429" y="4400"/>
                  </a:lnTo>
                  <a:lnTo>
                    <a:pt x="31217" y="4517"/>
                  </a:lnTo>
                  <a:lnTo>
                    <a:pt x="31005" y="4588"/>
                  </a:lnTo>
                  <a:lnTo>
                    <a:pt x="30793" y="4635"/>
                  </a:lnTo>
                  <a:lnTo>
                    <a:pt x="30558" y="4682"/>
                  </a:lnTo>
                  <a:lnTo>
                    <a:pt x="30299" y="4682"/>
                  </a:lnTo>
                  <a:lnTo>
                    <a:pt x="2353" y="4682"/>
                  </a:lnTo>
                  <a:lnTo>
                    <a:pt x="2353" y="4682"/>
                  </a:lnTo>
                  <a:lnTo>
                    <a:pt x="2094" y="4682"/>
                  </a:lnTo>
                  <a:lnTo>
                    <a:pt x="1882" y="4635"/>
                  </a:lnTo>
                  <a:lnTo>
                    <a:pt x="1647" y="4588"/>
                  </a:lnTo>
                  <a:lnTo>
                    <a:pt x="1435" y="4517"/>
                  </a:lnTo>
                  <a:lnTo>
                    <a:pt x="1223" y="4400"/>
                  </a:lnTo>
                  <a:lnTo>
                    <a:pt x="1035" y="4282"/>
                  </a:lnTo>
                  <a:lnTo>
                    <a:pt x="847" y="4165"/>
                  </a:lnTo>
                  <a:lnTo>
                    <a:pt x="682" y="4000"/>
                  </a:lnTo>
                  <a:lnTo>
                    <a:pt x="541" y="3835"/>
                  </a:lnTo>
                  <a:lnTo>
                    <a:pt x="400" y="3647"/>
                  </a:lnTo>
                  <a:lnTo>
                    <a:pt x="282" y="3459"/>
                  </a:lnTo>
                  <a:lnTo>
                    <a:pt x="188" y="3271"/>
                  </a:lnTo>
                  <a:lnTo>
                    <a:pt x="94" y="3035"/>
                  </a:lnTo>
                  <a:lnTo>
                    <a:pt x="47" y="2824"/>
                  </a:lnTo>
                  <a:lnTo>
                    <a:pt x="0" y="2588"/>
                  </a:lnTo>
                  <a:lnTo>
                    <a:pt x="0" y="2353"/>
                  </a:lnTo>
                  <a:lnTo>
                    <a:pt x="0" y="2353"/>
                  </a:lnTo>
                  <a:lnTo>
                    <a:pt x="0" y="2071"/>
                  </a:lnTo>
                  <a:lnTo>
                    <a:pt x="71" y="1812"/>
                  </a:lnTo>
                  <a:lnTo>
                    <a:pt x="141" y="1553"/>
                  </a:lnTo>
                  <a:lnTo>
                    <a:pt x="235" y="1295"/>
                  </a:lnTo>
                  <a:lnTo>
                    <a:pt x="235" y="1295"/>
                  </a:lnTo>
                  <a:lnTo>
                    <a:pt x="329" y="1130"/>
                  </a:lnTo>
                  <a:lnTo>
                    <a:pt x="447" y="965"/>
                  </a:lnTo>
                  <a:lnTo>
                    <a:pt x="565" y="824"/>
                  </a:lnTo>
                  <a:lnTo>
                    <a:pt x="682" y="683"/>
                  </a:lnTo>
                  <a:lnTo>
                    <a:pt x="682" y="683"/>
                  </a:lnTo>
                  <a:lnTo>
                    <a:pt x="847" y="542"/>
                  </a:lnTo>
                  <a:lnTo>
                    <a:pt x="1035" y="401"/>
                  </a:lnTo>
                  <a:lnTo>
                    <a:pt x="1223" y="283"/>
                  </a:lnTo>
                  <a:lnTo>
                    <a:pt x="1435" y="189"/>
                  </a:lnTo>
                  <a:lnTo>
                    <a:pt x="1647" y="95"/>
                  </a:lnTo>
                  <a:lnTo>
                    <a:pt x="1882" y="48"/>
                  </a:lnTo>
                  <a:lnTo>
                    <a:pt x="2094" y="1"/>
                  </a:lnTo>
                  <a:lnTo>
                    <a:pt x="2353" y="1"/>
                  </a:lnTo>
                  <a:lnTo>
                    <a:pt x="30299" y="1"/>
                  </a:lnTo>
                  <a:lnTo>
                    <a:pt x="30299" y="1"/>
                  </a:lnTo>
                  <a:lnTo>
                    <a:pt x="30652" y="24"/>
                  </a:lnTo>
                  <a:lnTo>
                    <a:pt x="30982" y="95"/>
                  </a:lnTo>
                  <a:lnTo>
                    <a:pt x="31287" y="213"/>
                  </a:lnTo>
                  <a:lnTo>
                    <a:pt x="31570" y="354"/>
                  </a:lnTo>
                  <a:lnTo>
                    <a:pt x="31829" y="542"/>
                  </a:lnTo>
                  <a:lnTo>
                    <a:pt x="32040" y="777"/>
                  </a:lnTo>
                  <a:lnTo>
                    <a:pt x="32252" y="1036"/>
                  </a:lnTo>
                  <a:lnTo>
                    <a:pt x="32417" y="1295"/>
                  </a:lnTo>
                  <a:lnTo>
                    <a:pt x="32417" y="1295"/>
                  </a:lnTo>
                  <a:lnTo>
                    <a:pt x="32511" y="1553"/>
                  </a:lnTo>
                  <a:lnTo>
                    <a:pt x="32581" y="1812"/>
                  </a:lnTo>
                  <a:lnTo>
                    <a:pt x="32628" y="2071"/>
                  </a:lnTo>
                  <a:lnTo>
                    <a:pt x="32652" y="2353"/>
                  </a:lnTo>
                  <a:lnTo>
                    <a:pt x="32652" y="235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4046653" y="4032729"/>
              <a:ext cx="854720" cy="839612"/>
            </a:xfrm>
            <a:custGeom>
              <a:rect b="b" l="l" r="r" t="t"/>
              <a:pathLst>
                <a:path extrusionOk="0" h="27454" w="27948">
                  <a:moveTo>
                    <a:pt x="1" y="0"/>
                  </a:moveTo>
                  <a:lnTo>
                    <a:pt x="236" y="1906"/>
                  </a:lnTo>
                  <a:lnTo>
                    <a:pt x="3223" y="24395"/>
                  </a:lnTo>
                  <a:lnTo>
                    <a:pt x="3506" y="26583"/>
                  </a:lnTo>
                  <a:lnTo>
                    <a:pt x="3553" y="26747"/>
                  </a:lnTo>
                  <a:lnTo>
                    <a:pt x="3623" y="26912"/>
                  </a:lnTo>
                  <a:lnTo>
                    <a:pt x="3717" y="27077"/>
                  </a:lnTo>
                  <a:lnTo>
                    <a:pt x="3835" y="27194"/>
                  </a:lnTo>
                  <a:lnTo>
                    <a:pt x="3976" y="27288"/>
                  </a:lnTo>
                  <a:lnTo>
                    <a:pt x="4141" y="27382"/>
                  </a:lnTo>
                  <a:lnTo>
                    <a:pt x="4306" y="27430"/>
                  </a:lnTo>
                  <a:lnTo>
                    <a:pt x="4494" y="27453"/>
                  </a:lnTo>
                  <a:lnTo>
                    <a:pt x="23454" y="27453"/>
                  </a:lnTo>
                  <a:lnTo>
                    <a:pt x="23643" y="27430"/>
                  </a:lnTo>
                  <a:lnTo>
                    <a:pt x="23807" y="27382"/>
                  </a:lnTo>
                  <a:lnTo>
                    <a:pt x="23972" y="27288"/>
                  </a:lnTo>
                  <a:lnTo>
                    <a:pt x="24113" y="27194"/>
                  </a:lnTo>
                  <a:lnTo>
                    <a:pt x="24231" y="27077"/>
                  </a:lnTo>
                  <a:lnTo>
                    <a:pt x="24325" y="26912"/>
                  </a:lnTo>
                  <a:lnTo>
                    <a:pt x="24395" y="26747"/>
                  </a:lnTo>
                  <a:lnTo>
                    <a:pt x="24442" y="26583"/>
                  </a:lnTo>
                  <a:lnTo>
                    <a:pt x="24725" y="24395"/>
                  </a:lnTo>
                  <a:lnTo>
                    <a:pt x="27712" y="1906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4145218" y="4778733"/>
              <a:ext cx="657585" cy="93582"/>
            </a:xfrm>
            <a:custGeom>
              <a:rect b="b" l="l" r="r" t="t"/>
              <a:pathLst>
                <a:path extrusionOk="0" h="3060" w="21502">
                  <a:moveTo>
                    <a:pt x="0" y="1"/>
                  </a:moveTo>
                  <a:lnTo>
                    <a:pt x="283" y="2189"/>
                  </a:lnTo>
                  <a:lnTo>
                    <a:pt x="330" y="2353"/>
                  </a:lnTo>
                  <a:lnTo>
                    <a:pt x="400" y="2518"/>
                  </a:lnTo>
                  <a:lnTo>
                    <a:pt x="494" y="2683"/>
                  </a:lnTo>
                  <a:lnTo>
                    <a:pt x="612" y="2800"/>
                  </a:lnTo>
                  <a:lnTo>
                    <a:pt x="753" y="2894"/>
                  </a:lnTo>
                  <a:lnTo>
                    <a:pt x="918" y="2988"/>
                  </a:lnTo>
                  <a:lnTo>
                    <a:pt x="1083" y="3036"/>
                  </a:lnTo>
                  <a:lnTo>
                    <a:pt x="1271" y="3059"/>
                  </a:lnTo>
                  <a:lnTo>
                    <a:pt x="20231" y="3059"/>
                  </a:lnTo>
                  <a:lnTo>
                    <a:pt x="20420" y="3036"/>
                  </a:lnTo>
                  <a:lnTo>
                    <a:pt x="20584" y="2988"/>
                  </a:lnTo>
                  <a:lnTo>
                    <a:pt x="20749" y="2894"/>
                  </a:lnTo>
                  <a:lnTo>
                    <a:pt x="20890" y="2800"/>
                  </a:lnTo>
                  <a:lnTo>
                    <a:pt x="21008" y="2683"/>
                  </a:lnTo>
                  <a:lnTo>
                    <a:pt x="21102" y="2518"/>
                  </a:lnTo>
                  <a:lnTo>
                    <a:pt x="21172" y="2353"/>
                  </a:lnTo>
                  <a:lnTo>
                    <a:pt x="21219" y="2189"/>
                  </a:lnTo>
                  <a:lnTo>
                    <a:pt x="21502" y="1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4046653" y="4032729"/>
              <a:ext cx="854720" cy="58290"/>
            </a:xfrm>
            <a:custGeom>
              <a:rect b="b" l="l" r="r" t="t"/>
              <a:pathLst>
                <a:path extrusionOk="0" h="1906" w="27948">
                  <a:moveTo>
                    <a:pt x="1" y="0"/>
                  </a:moveTo>
                  <a:lnTo>
                    <a:pt x="236" y="1906"/>
                  </a:lnTo>
                  <a:lnTo>
                    <a:pt x="27712" y="1906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4046653" y="4032729"/>
              <a:ext cx="854720" cy="839612"/>
            </a:xfrm>
            <a:custGeom>
              <a:rect b="b" l="l" r="r" t="t"/>
              <a:pathLst>
                <a:path extrusionOk="0" fill="none" h="27454" w="27948">
                  <a:moveTo>
                    <a:pt x="27947" y="0"/>
                  </a:moveTo>
                  <a:lnTo>
                    <a:pt x="24725" y="24395"/>
                  </a:lnTo>
                  <a:lnTo>
                    <a:pt x="24442" y="26583"/>
                  </a:lnTo>
                  <a:lnTo>
                    <a:pt x="24442" y="26583"/>
                  </a:lnTo>
                  <a:lnTo>
                    <a:pt x="24395" y="26747"/>
                  </a:lnTo>
                  <a:lnTo>
                    <a:pt x="24325" y="26912"/>
                  </a:lnTo>
                  <a:lnTo>
                    <a:pt x="24231" y="27077"/>
                  </a:lnTo>
                  <a:lnTo>
                    <a:pt x="24113" y="27194"/>
                  </a:lnTo>
                  <a:lnTo>
                    <a:pt x="23972" y="27288"/>
                  </a:lnTo>
                  <a:lnTo>
                    <a:pt x="23807" y="27382"/>
                  </a:lnTo>
                  <a:lnTo>
                    <a:pt x="23643" y="27430"/>
                  </a:lnTo>
                  <a:lnTo>
                    <a:pt x="23454" y="27453"/>
                  </a:lnTo>
                  <a:lnTo>
                    <a:pt x="4494" y="27453"/>
                  </a:lnTo>
                  <a:lnTo>
                    <a:pt x="4494" y="27453"/>
                  </a:lnTo>
                  <a:lnTo>
                    <a:pt x="4306" y="27430"/>
                  </a:lnTo>
                  <a:lnTo>
                    <a:pt x="4141" y="27382"/>
                  </a:lnTo>
                  <a:lnTo>
                    <a:pt x="3976" y="27288"/>
                  </a:lnTo>
                  <a:lnTo>
                    <a:pt x="3835" y="27194"/>
                  </a:lnTo>
                  <a:lnTo>
                    <a:pt x="3717" y="27077"/>
                  </a:lnTo>
                  <a:lnTo>
                    <a:pt x="3623" y="26912"/>
                  </a:lnTo>
                  <a:lnTo>
                    <a:pt x="3553" y="26747"/>
                  </a:lnTo>
                  <a:lnTo>
                    <a:pt x="3506" y="26583"/>
                  </a:lnTo>
                  <a:lnTo>
                    <a:pt x="3223" y="24395"/>
                  </a:lnTo>
                  <a:lnTo>
                    <a:pt x="1" y="0"/>
                  </a:lnTo>
                  <a:lnTo>
                    <a:pt x="27947" y="0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4288369" y="4395303"/>
              <a:ext cx="184932" cy="164045"/>
            </a:xfrm>
            <a:custGeom>
              <a:rect b="b" l="l" r="r" t="t"/>
              <a:pathLst>
                <a:path extrusionOk="0" h="5364" w="6047">
                  <a:moveTo>
                    <a:pt x="2871" y="0"/>
                  </a:moveTo>
                  <a:lnTo>
                    <a:pt x="2753" y="24"/>
                  </a:lnTo>
                  <a:lnTo>
                    <a:pt x="1600" y="377"/>
                  </a:lnTo>
                  <a:lnTo>
                    <a:pt x="1483" y="424"/>
                  </a:lnTo>
                  <a:lnTo>
                    <a:pt x="1389" y="494"/>
                  </a:lnTo>
                  <a:lnTo>
                    <a:pt x="1318" y="565"/>
                  </a:lnTo>
                  <a:lnTo>
                    <a:pt x="1248" y="659"/>
                  </a:lnTo>
                  <a:lnTo>
                    <a:pt x="1224" y="777"/>
                  </a:lnTo>
                  <a:lnTo>
                    <a:pt x="1200" y="871"/>
                  </a:lnTo>
                  <a:lnTo>
                    <a:pt x="1200" y="988"/>
                  </a:lnTo>
                  <a:lnTo>
                    <a:pt x="1224" y="1106"/>
                  </a:lnTo>
                  <a:lnTo>
                    <a:pt x="1248" y="1200"/>
                  </a:lnTo>
                  <a:lnTo>
                    <a:pt x="1295" y="1271"/>
                  </a:lnTo>
                  <a:lnTo>
                    <a:pt x="1412" y="1412"/>
                  </a:lnTo>
                  <a:lnTo>
                    <a:pt x="1577" y="1482"/>
                  </a:lnTo>
                  <a:lnTo>
                    <a:pt x="1742" y="1529"/>
                  </a:lnTo>
                  <a:lnTo>
                    <a:pt x="71" y="4494"/>
                  </a:lnTo>
                  <a:lnTo>
                    <a:pt x="24" y="4635"/>
                  </a:lnTo>
                  <a:lnTo>
                    <a:pt x="1" y="4776"/>
                  </a:lnTo>
                  <a:lnTo>
                    <a:pt x="24" y="4917"/>
                  </a:lnTo>
                  <a:lnTo>
                    <a:pt x="71" y="5058"/>
                  </a:lnTo>
                  <a:lnTo>
                    <a:pt x="165" y="5199"/>
                  </a:lnTo>
                  <a:lnTo>
                    <a:pt x="283" y="5270"/>
                  </a:lnTo>
                  <a:lnTo>
                    <a:pt x="424" y="5340"/>
                  </a:lnTo>
                  <a:lnTo>
                    <a:pt x="589" y="5364"/>
                  </a:lnTo>
                  <a:lnTo>
                    <a:pt x="5458" y="5364"/>
                  </a:lnTo>
                  <a:lnTo>
                    <a:pt x="5576" y="5340"/>
                  </a:lnTo>
                  <a:lnTo>
                    <a:pt x="5694" y="5317"/>
                  </a:lnTo>
                  <a:lnTo>
                    <a:pt x="5788" y="5246"/>
                  </a:lnTo>
                  <a:lnTo>
                    <a:pt x="5882" y="5176"/>
                  </a:lnTo>
                  <a:lnTo>
                    <a:pt x="5952" y="5105"/>
                  </a:lnTo>
                  <a:lnTo>
                    <a:pt x="5999" y="5011"/>
                  </a:lnTo>
                  <a:lnTo>
                    <a:pt x="6023" y="4893"/>
                  </a:lnTo>
                  <a:lnTo>
                    <a:pt x="6046" y="4776"/>
                  </a:lnTo>
                  <a:lnTo>
                    <a:pt x="6023" y="4658"/>
                  </a:lnTo>
                  <a:lnTo>
                    <a:pt x="5999" y="4541"/>
                  </a:lnTo>
                  <a:lnTo>
                    <a:pt x="5952" y="4447"/>
                  </a:lnTo>
                  <a:lnTo>
                    <a:pt x="5882" y="4352"/>
                  </a:lnTo>
                  <a:lnTo>
                    <a:pt x="5788" y="4282"/>
                  </a:lnTo>
                  <a:lnTo>
                    <a:pt x="5694" y="4235"/>
                  </a:lnTo>
                  <a:lnTo>
                    <a:pt x="5576" y="4211"/>
                  </a:lnTo>
                  <a:lnTo>
                    <a:pt x="5458" y="4188"/>
                  </a:lnTo>
                  <a:lnTo>
                    <a:pt x="1577" y="4188"/>
                  </a:lnTo>
                  <a:lnTo>
                    <a:pt x="2730" y="2141"/>
                  </a:lnTo>
                  <a:lnTo>
                    <a:pt x="2824" y="2235"/>
                  </a:lnTo>
                  <a:lnTo>
                    <a:pt x="2941" y="2282"/>
                  </a:lnTo>
                  <a:lnTo>
                    <a:pt x="3059" y="2329"/>
                  </a:lnTo>
                  <a:lnTo>
                    <a:pt x="3200" y="2353"/>
                  </a:lnTo>
                  <a:lnTo>
                    <a:pt x="3318" y="2329"/>
                  </a:lnTo>
                  <a:lnTo>
                    <a:pt x="3435" y="2306"/>
                  </a:lnTo>
                  <a:lnTo>
                    <a:pt x="3529" y="2235"/>
                  </a:lnTo>
                  <a:lnTo>
                    <a:pt x="3623" y="2165"/>
                  </a:lnTo>
                  <a:lnTo>
                    <a:pt x="3694" y="2071"/>
                  </a:lnTo>
                  <a:lnTo>
                    <a:pt x="3741" y="1976"/>
                  </a:lnTo>
                  <a:lnTo>
                    <a:pt x="3765" y="1882"/>
                  </a:lnTo>
                  <a:lnTo>
                    <a:pt x="3765" y="1765"/>
                  </a:lnTo>
                  <a:lnTo>
                    <a:pt x="3765" y="1647"/>
                  </a:lnTo>
                  <a:lnTo>
                    <a:pt x="3506" y="447"/>
                  </a:lnTo>
                  <a:lnTo>
                    <a:pt x="3459" y="353"/>
                  </a:lnTo>
                  <a:lnTo>
                    <a:pt x="3412" y="236"/>
                  </a:lnTo>
                  <a:lnTo>
                    <a:pt x="3318" y="142"/>
                  </a:lnTo>
                  <a:lnTo>
                    <a:pt x="3224" y="71"/>
                  </a:lnTo>
                  <a:lnTo>
                    <a:pt x="3106" y="24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4495559" y="4406098"/>
              <a:ext cx="169825" cy="178449"/>
            </a:xfrm>
            <a:custGeom>
              <a:rect b="b" l="l" r="r" t="t"/>
              <a:pathLst>
                <a:path extrusionOk="0" h="5835" w="5553">
                  <a:moveTo>
                    <a:pt x="2753" y="0"/>
                  </a:moveTo>
                  <a:lnTo>
                    <a:pt x="2635" y="24"/>
                  </a:lnTo>
                  <a:lnTo>
                    <a:pt x="2518" y="71"/>
                  </a:lnTo>
                  <a:lnTo>
                    <a:pt x="2424" y="141"/>
                  </a:lnTo>
                  <a:lnTo>
                    <a:pt x="2353" y="236"/>
                  </a:lnTo>
                  <a:lnTo>
                    <a:pt x="2283" y="330"/>
                  </a:lnTo>
                  <a:lnTo>
                    <a:pt x="2259" y="424"/>
                  </a:lnTo>
                  <a:lnTo>
                    <a:pt x="2236" y="541"/>
                  </a:lnTo>
                  <a:lnTo>
                    <a:pt x="2236" y="659"/>
                  </a:lnTo>
                  <a:lnTo>
                    <a:pt x="2259" y="777"/>
                  </a:lnTo>
                  <a:lnTo>
                    <a:pt x="2306" y="871"/>
                  </a:lnTo>
                  <a:lnTo>
                    <a:pt x="3976" y="3835"/>
                  </a:lnTo>
                  <a:lnTo>
                    <a:pt x="2024" y="3835"/>
                  </a:lnTo>
                  <a:lnTo>
                    <a:pt x="2047" y="3670"/>
                  </a:lnTo>
                  <a:lnTo>
                    <a:pt x="2047" y="3505"/>
                  </a:lnTo>
                  <a:lnTo>
                    <a:pt x="2000" y="3341"/>
                  </a:lnTo>
                  <a:lnTo>
                    <a:pt x="1906" y="3200"/>
                  </a:lnTo>
                  <a:lnTo>
                    <a:pt x="1812" y="3129"/>
                  </a:lnTo>
                  <a:lnTo>
                    <a:pt x="1718" y="3058"/>
                  </a:lnTo>
                  <a:lnTo>
                    <a:pt x="1624" y="3035"/>
                  </a:lnTo>
                  <a:lnTo>
                    <a:pt x="1506" y="3011"/>
                  </a:lnTo>
                  <a:lnTo>
                    <a:pt x="1389" y="3011"/>
                  </a:lnTo>
                  <a:lnTo>
                    <a:pt x="1271" y="3058"/>
                  </a:lnTo>
                  <a:lnTo>
                    <a:pt x="1177" y="3105"/>
                  </a:lnTo>
                  <a:lnTo>
                    <a:pt x="1083" y="3176"/>
                  </a:lnTo>
                  <a:lnTo>
                    <a:pt x="189" y="3999"/>
                  </a:lnTo>
                  <a:lnTo>
                    <a:pt x="118" y="4070"/>
                  </a:lnTo>
                  <a:lnTo>
                    <a:pt x="48" y="4188"/>
                  </a:lnTo>
                  <a:lnTo>
                    <a:pt x="24" y="4305"/>
                  </a:lnTo>
                  <a:lnTo>
                    <a:pt x="1" y="4423"/>
                  </a:lnTo>
                  <a:lnTo>
                    <a:pt x="24" y="4540"/>
                  </a:lnTo>
                  <a:lnTo>
                    <a:pt x="48" y="4658"/>
                  </a:lnTo>
                  <a:lnTo>
                    <a:pt x="118" y="4752"/>
                  </a:lnTo>
                  <a:lnTo>
                    <a:pt x="189" y="4846"/>
                  </a:lnTo>
                  <a:lnTo>
                    <a:pt x="1083" y="5670"/>
                  </a:lnTo>
                  <a:lnTo>
                    <a:pt x="1177" y="5740"/>
                  </a:lnTo>
                  <a:lnTo>
                    <a:pt x="1271" y="5787"/>
                  </a:lnTo>
                  <a:lnTo>
                    <a:pt x="1365" y="5811"/>
                  </a:lnTo>
                  <a:lnTo>
                    <a:pt x="1483" y="5834"/>
                  </a:lnTo>
                  <a:lnTo>
                    <a:pt x="1600" y="5811"/>
                  </a:lnTo>
                  <a:lnTo>
                    <a:pt x="1718" y="5787"/>
                  </a:lnTo>
                  <a:lnTo>
                    <a:pt x="1812" y="5717"/>
                  </a:lnTo>
                  <a:lnTo>
                    <a:pt x="1906" y="5646"/>
                  </a:lnTo>
                  <a:lnTo>
                    <a:pt x="2000" y="5481"/>
                  </a:lnTo>
                  <a:lnTo>
                    <a:pt x="2047" y="5340"/>
                  </a:lnTo>
                  <a:lnTo>
                    <a:pt x="2047" y="5176"/>
                  </a:lnTo>
                  <a:lnTo>
                    <a:pt x="2024" y="5011"/>
                  </a:lnTo>
                  <a:lnTo>
                    <a:pt x="4964" y="5011"/>
                  </a:lnTo>
                  <a:lnTo>
                    <a:pt x="5129" y="4987"/>
                  </a:lnTo>
                  <a:lnTo>
                    <a:pt x="5270" y="4917"/>
                  </a:lnTo>
                  <a:lnTo>
                    <a:pt x="5388" y="4846"/>
                  </a:lnTo>
                  <a:lnTo>
                    <a:pt x="5482" y="4705"/>
                  </a:lnTo>
                  <a:lnTo>
                    <a:pt x="5529" y="4564"/>
                  </a:lnTo>
                  <a:lnTo>
                    <a:pt x="5552" y="4423"/>
                  </a:lnTo>
                  <a:lnTo>
                    <a:pt x="5529" y="4282"/>
                  </a:lnTo>
                  <a:lnTo>
                    <a:pt x="5482" y="4141"/>
                  </a:lnTo>
                  <a:lnTo>
                    <a:pt x="3318" y="306"/>
                  </a:lnTo>
                  <a:lnTo>
                    <a:pt x="3247" y="212"/>
                  </a:lnTo>
                  <a:lnTo>
                    <a:pt x="3177" y="118"/>
                  </a:lnTo>
                  <a:lnTo>
                    <a:pt x="3082" y="71"/>
                  </a:lnTo>
                  <a:lnTo>
                    <a:pt x="2965" y="24"/>
                  </a:lnTo>
                  <a:lnTo>
                    <a:pt x="2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4387667" y="4212579"/>
              <a:ext cx="190682" cy="167653"/>
            </a:xfrm>
            <a:custGeom>
              <a:rect b="b" l="l" r="r" t="t"/>
              <a:pathLst>
                <a:path extrusionOk="0" h="5482" w="6235">
                  <a:moveTo>
                    <a:pt x="2917" y="0"/>
                  </a:moveTo>
                  <a:lnTo>
                    <a:pt x="2752" y="24"/>
                  </a:lnTo>
                  <a:lnTo>
                    <a:pt x="2611" y="94"/>
                  </a:lnTo>
                  <a:lnTo>
                    <a:pt x="2494" y="188"/>
                  </a:lnTo>
                  <a:lnTo>
                    <a:pt x="2400" y="306"/>
                  </a:lnTo>
                  <a:lnTo>
                    <a:pt x="94" y="4423"/>
                  </a:lnTo>
                  <a:lnTo>
                    <a:pt x="47" y="4540"/>
                  </a:lnTo>
                  <a:lnTo>
                    <a:pt x="24" y="4658"/>
                  </a:lnTo>
                  <a:lnTo>
                    <a:pt x="0" y="4752"/>
                  </a:lnTo>
                  <a:lnTo>
                    <a:pt x="24" y="4870"/>
                  </a:lnTo>
                  <a:lnTo>
                    <a:pt x="71" y="4964"/>
                  </a:lnTo>
                  <a:lnTo>
                    <a:pt x="141" y="5081"/>
                  </a:lnTo>
                  <a:lnTo>
                    <a:pt x="212" y="5152"/>
                  </a:lnTo>
                  <a:lnTo>
                    <a:pt x="306" y="5223"/>
                  </a:lnTo>
                  <a:lnTo>
                    <a:pt x="424" y="5270"/>
                  </a:lnTo>
                  <a:lnTo>
                    <a:pt x="518" y="5293"/>
                  </a:lnTo>
                  <a:lnTo>
                    <a:pt x="635" y="5293"/>
                  </a:lnTo>
                  <a:lnTo>
                    <a:pt x="753" y="5270"/>
                  </a:lnTo>
                  <a:lnTo>
                    <a:pt x="847" y="5246"/>
                  </a:lnTo>
                  <a:lnTo>
                    <a:pt x="941" y="5176"/>
                  </a:lnTo>
                  <a:lnTo>
                    <a:pt x="1035" y="5105"/>
                  </a:lnTo>
                  <a:lnTo>
                    <a:pt x="1106" y="5011"/>
                  </a:lnTo>
                  <a:lnTo>
                    <a:pt x="2917" y="1788"/>
                  </a:lnTo>
                  <a:lnTo>
                    <a:pt x="4093" y="3882"/>
                  </a:lnTo>
                  <a:lnTo>
                    <a:pt x="3952" y="3929"/>
                  </a:lnTo>
                  <a:lnTo>
                    <a:pt x="3835" y="3999"/>
                  </a:lnTo>
                  <a:lnTo>
                    <a:pt x="3717" y="4093"/>
                  </a:lnTo>
                  <a:lnTo>
                    <a:pt x="3646" y="4235"/>
                  </a:lnTo>
                  <a:lnTo>
                    <a:pt x="3599" y="4352"/>
                  </a:lnTo>
                  <a:lnTo>
                    <a:pt x="3599" y="4470"/>
                  </a:lnTo>
                  <a:lnTo>
                    <a:pt x="3623" y="4587"/>
                  </a:lnTo>
                  <a:lnTo>
                    <a:pt x="3646" y="4682"/>
                  </a:lnTo>
                  <a:lnTo>
                    <a:pt x="3693" y="4776"/>
                  </a:lnTo>
                  <a:lnTo>
                    <a:pt x="3788" y="4870"/>
                  </a:lnTo>
                  <a:lnTo>
                    <a:pt x="3858" y="4940"/>
                  </a:lnTo>
                  <a:lnTo>
                    <a:pt x="3976" y="4987"/>
                  </a:lnTo>
                  <a:lnTo>
                    <a:pt x="5105" y="5434"/>
                  </a:lnTo>
                  <a:lnTo>
                    <a:pt x="5199" y="5458"/>
                  </a:lnTo>
                  <a:lnTo>
                    <a:pt x="5317" y="5481"/>
                  </a:lnTo>
                  <a:lnTo>
                    <a:pt x="5434" y="5458"/>
                  </a:lnTo>
                  <a:lnTo>
                    <a:pt x="5575" y="5411"/>
                  </a:lnTo>
                  <a:lnTo>
                    <a:pt x="5669" y="5340"/>
                  </a:lnTo>
                  <a:lnTo>
                    <a:pt x="5764" y="5270"/>
                  </a:lnTo>
                  <a:lnTo>
                    <a:pt x="5834" y="5176"/>
                  </a:lnTo>
                  <a:lnTo>
                    <a:pt x="5881" y="5058"/>
                  </a:lnTo>
                  <a:lnTo>
                    <a:pt x="6211" y="3882"/>
                  </a:lnTo>
                  <a:lnTo>
                    <a:pt x="6234" y="3788"/>
                  </a:lnTo>
                  <a:lnTo>
                    <a:pt x="6234" y="3670"/>
                  </a:lnTo>
                  <a:lnTo>
                    <a:pt x="6211" y="3552"/>
                  </a:lnTo>
                  <a:lnTo>
                    <a:pt x="6163" y="3458"/>
                  </a:lnTo>
                  <a:lnTo>
                    <a:pt x="6116" y="3364"/>
                  </a:lnTo>
                  <a:lnTo>
                    <a:pt x="6022" y="3270"/>
                  </a:lnTo>
                  <a:lnTo>
                    <a:pt x="5928" y="3223"/>
                  </a:lnTo>
                  <a:lnTo>
                    <a:pt x="5834" y="3176"/>
                  </a:lnTo>
                  <a:lnTo>
                    <a:pt x="5740" y="3152"/>
                  </a:lnTo>
                  <a:lnTo>
                    <a:pt x="5552" y="3152"/>
                  </a:lnTo>
                  <a:lnTo>
                    <a:pt x="5458" y="3176"/>
                  </a:lnTo>
                  <a:lnTo>
                    <a:pt x="5293" y="3270"/>
                  </a:lnTo>
                  <a:lnTo>
                    <a:pt x="5223" y="3341"/>
                  </a:lnTo>
                  <a:lnTo>
                    <a:pt x="5175" y="3411"/>
                  </a:lnTo>
                  <a:lnTo>
                    <a:pt x="3435" y="306"/>
                  </a:lnTo>
                  <a:lnTo>
                    <a:pt x="3341" y="188"/>
                  </a:lnTo>
                  <a:lnTo>
                    <a:pt x="3223" y="94"/>
                  </a:lnTo>
                  <a:lnTo>
                    <a:pt x="3082" y="24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4270388" y="4377321"/>
              <a:ext cx="220897" cy="199306"/>
            </a:xfrm>
            <a:custGeom>
              <a:rect b="b" l="l" r="r" t="t"/>
              <a:pathLst>
                <a:path extrusionOk="0" h="6517" w="7223">
                  <a:moveTo>
                    <a:pt x="3529" y="588"/>
                  </a:moveTo>
                  <a:lnTo>
                    <a:pt x="3670" y="612"/>
                  </a:lnTo>
                  <a:lnTo>
                    <a:pt x="3812" y="659"/>
                  </a:lnTo>
                  <a:lnTo>
                    <a:pt x="3906" y="730"/>
                  </a:lnTo>
                  <a:lnTo>
                    <a:pt x="4000" y="824"/>
                  </a:lnTo>
                  <a:lnTo>
                    <a:pt x="4047" y="941"/>
                  </a:lnTo>
                  <a:lnTo>
                    <a:pt x="4094" y="1035"/>
                  </a:lnTo>
                  <a:lnTo>
                    <a:pt x="4353" y="2235"/>
                  </a:lnTo>
                  <a:lnTo>
                    <a:pt x="4353" y="2353"/>
                  </a:lnTo>
                  <a:lnTo>
                    <a:pt x="4353" y="2470"/>
                  </a:lnTo>
                  <a:lnTo>
                    <a:pt x="4329" y="2564"/>
                  </a:lnTo>
                  <a:lnTo>
                    <a:pt x="4282" y="2659"/>
                  </a:lnTo>
                  <a:lnTo>
                    <a:pt x="4211" y="2753"/>
                  </a:lnTo>
                  <a:lnTo>
                    <a:pt x="4117" y="2823"/>
                  </a:lnTo>
                  <a:lnTo>
                    <a:pt x="4023" y="2894"/>
                  </a:lnTo>
                  <a:lnTo>
                    <a:pt x="3906" y="2917"/>
                  </a:lnTo>
                  <a:lnTo>
                    <a:pt x="3788" y="2941"/>
                  </a:lnTo>
                  <a:lnTo>
                    <a:pt x="3647" y="2917"/>
                  </a:lnTo>
                  <a:lnTo>
                    <a:pt x="3529" y="2870"/>
                  </a:lnTo>
                  <a:lnTo>
                    <a:pt x="3412" y="2823"/>
                  </a:lnTo>
                  <a:lnTo>
                    <a:pt x="3318" y="2729"/>
                  </a:lnTo>
                  <a:lnTo>
                    <a:pt x="2165" y="4776"/>
                  </a:lnTo>
                  <a:lnTo>
                    <a:pt x="6046" y="4776"/>
                  </a:lnTo>
                  <a:lnTo>
                    <a:pt x="6164" y="4799"/>
                  </a:lnTo>
                  <a:lnTo>
                    <a:pt x="6282" y="4823"/>
                  </a:lnTo>
                  <a:lnTo>
                    <a:pt x="6376" y="4870"/>
                  </a:lnTo>
                  <a:lnTo>
                    <a:pt x="6470" y="4940"/>
                  </a:lnTo>
                  <a:lnTo>
                    <a:pt x="6540" y="5035"/>
                  </a:lnTo>
                  <a:lnTo>
                    <a:pt x="6587" y="5129"/>
                  </a:lnTo>
                  <a:lnTo>
                    <a:pt x="6611" y="5246"/>
                  </a:lnTo>
                  <a:lnTo>
                    <a:pt x="6634" y="5364"/>
                  </a:lnTo>
                  <a:lnTo>
                    <a:pt x="6611" y="5481"/>
                  </a:lnTo>
                  <a:lnTo>
                    <a:pt x="6587" y="5599"/>
                  </a:lnTo>
                  <a:lnTo>
                    <a:pt x="6540" y="5693"/>
                  </a:lnTo>
                  <a:lnTo>
                    <a:pt x="6470" y="5764"/>
                  </a:lnTo>
                  <a:lnTo>
                    <a:pt x="6376" y="5834"/>
                  </a:lnTo>
                  <a:lnTo>
                    <a:pt x="6282" y="5905"/>
                  </a:lnTo>
                  <a:lnTo>
                    <a:pt x="6164" y="5928"/>
                  </a:lnTo>
                  <a:lnTo>
                    <a:pt x="6046" y="5952"/>
                  </a:lnTo>
                  <a:lnTo>
                    <a:pt x="1177" y="5952"/>
                  </a:lnTo>
                  <a:lnTo>
                    <a:pt x="1012" y="5928"/>
                  </a:lnTo>
                  <a:lnTo>
                    <a:pt x="871" y="5858"/>
                  </a:lnTo>
                  <a:lnTo>
                    <a:pt x="753" y="5787"/>
                  </a:lnTo>
                  <a:lnTo>
                    <a:pt x="659" y="5646"/>
                  </a:lnTo>
                  <a:lnTo>
                    <a:pt x="612" y="5505"/>
                  </a:lnTo>
                  <a:lnTo>
                    <a:pt x="589" y="5364"/>
                  </a:lnTo>
                  <a:lnTo>
                    <a:pt x="612" y="5223"/>
                  </a:lnTo>
                  <a:lnTo>
                    <a:pt x="659" y="5082"/>
                  </a:lnTo>
                  <a:lnTo>
                    <a:pt x="2330" y="2117"/>
                  </a:lnTo>
                  <a:lnTo>
                    <a:pt x="2165" y="2070"/>
                  </a:lnTo>
                  <a:lnTo>
                    <a:pt x="2000" y="2000"/>
                  </a:lnTo>
                  <a:lnTo>
                    <a:pt x="1883" y="1859"/>
                  </a:lnTo>
                  <a:lnTo>
                    <a:pt x="1836" y="1788"/>
                  </a:lnTo>
                  <a:lnTo>
                    <a:pt x="1812" y="1694"/>
                  </a:lnTo>
                  <a:lnTo>
                    <a:pt x="1788" y="1576"/>
                  </a:lnTo>
                  <a:lnTo>
                    <a:pt x="1788" y="1459"/>
                  </a:lnTo>
                  <a:lnTo>
                    <a:pt x="1812" y="1365"/>
                  </a:lnTo>
                  <a:lnTo>
                    <a:pt x="1836" y="1247"/>
                  </a:lnTo>
                  <a:lnTo>
                    <a:pt x="1906" y="1153"/>
                  </a:lnTo>
                  <a:lnTo>
                    <a:pt x="1977" y="1082"/>
                  </a:lnTo>
                  <a:lnTo>
                    <a:pt x="2071" y="1012"/>
                  </a:lnTo>
                  <a:lnTo>
                    <a:pt x="2188" y="965"/>
                  </a:lnTo>
                  <a:lnTo>
                    <a:pt x="3341" y="612"/>
                  </a:lnTo>
                  <a:lnTo>
                    <a:pt x="3529" y="588"/>
                  </a:lnTo>
                  <a:close/>
                  <a:moveTo>
                    <a:pt x="3529" y="0"/>
                  </a:moveTo>
                  <a:lnTo>
                    <a:pt x="3341" y="24"/>
                  </a:lnTo>
                  <a:lnTo>
                    <a:pt x="3176" y="47"/>
                  </a:lnTo>
                  <a:lnTo>
                    <a:pt x="2024" y="424"/>
                  </a:lnTo>
                  <a:lnTo>
                    <a:pt x="1812" y="494"/>
                  </a:lnTo>
                  <a:lnTo>
                    <a:pt x="1624" y="635"/>
                  </a:lnTo>
                  <a:lnTo>
                    <a:pt x="1459" y="800"/>
                  </a:lnTo>
                  <a:lnTo>
                    <a:pt x="1342" y="988"/>
                  </a:lnTo>
                  <a:lnTo>
                    <a:pt x="1247" y="1200"/>
                  </a:lnTo>
                  <a:lnTo>
                    <a:pt x="1200" y="1412"/>
                  </a:lnTo>
                  <a:lnTo>
                    <a:pt x="1200" y="1647"/>
                  </a:lnTo>
                  <a:lnTo>
                    <a:pt x="1247" y="1882"/>
                  </a:lnTo>
                  <a:lnTo>
                    <a:pt x="1294" y="2000"/>
                  </a:lnTo>
                  <a:lnTo>
                    <a:pt x="1365" y="2117"/>
                  </a:lnTo>
                  <a:lnTo>
                    <a:pt x="1436" y="2235"/>
                  </a:lnTo>
                  <a:lnTo>
                    <a:pt x="1530" y="2353"/>
                  </a:lnTo>
                  <a:lnTo>
                    <a:pt x="142" y="4799"/>
                  </a:lnTo>
                  <a:lnTo>
                    <a:pt x="95" y="4917"/>
                  </a:lnTo>
                  <a:lnTo>
                    <a:pt x="48" y="5082"/>
                  </a:lnTo>
                  <a:lnTo>
                    <a:pt x="1" y="5223"/>
                  </a:lnTo>
                  <a:lnTo>
                    <a:pt x="1" y="5364"/>
                  </a:lnTo>
                  <a:lnTo>
                    <a:pt x="24" y="5529"/>
                  </a:lnTo>
                  <a:lnTo>
                    <a:pt x="48" y="5670"/>
                  </a:lnTo>
                  <a:lnTo>
                    <a:pt x="95" y="5811"/>
                  </a:lnTo>
                  <a:lnTo>
                    <a:pt x="165" y="5952"/>
                  </a:lnTo>
                  <a:lnTo>
                    <a:pt x="259" y="6070"/>
                  </a:lnTo>
                  <a:lnTo>
                    <a:pt x="354" y="6187"/>
                  </a:lnTo>
                  <a:lnTo>
                    <a:pt x="471" y="6281"/>
                  </a:lnTo>
                  <a:lnTo>
                    <a:pt x="589" y="6375"/>
                  </a:lnTo>
                  <a:lnTo>
                    <a:pt x="730" y="6446"/>
                  </a:lnTo>
                  <a:lnTo>
                    <a:pt x="871" y="6493"/>
                  </a:lnTo>
                  <a:lnTo>
                    <a:pt x="1012" y="6517"/>
                  </a:lnTo>
                  <a:lnTo>
                    <a:pt x="6046" y="6517"/>
                  </a:lnTo>
                  <a:lnTo>
                    <a:pt x="6282" y="6493"/>
                  </a:lnTo>
                  <a:lnTo>
                    <a:pt x="6493" y="6446"/>
                  </a:lnTo>
                  <a:lnTo>
                    <a:pt x="6705" y="6328"/>
                  </a:lnTo>
                  <a:lnTo>
                    <a:pt x="6870" y="6187"/>
                  </a:lnTo>
                  <a:lnTo>
                    <a:pt x="7011" y="6023"/>
                  </a:lnTo>
                  <a:lnTo>
                    <a:pt x="7129" y="5811"/>
                  </a:lnTo>
                  <a:lnTo>
                    <a:pt x="7199" y="5599"/>
                  </a:lnTo>
                  <a:lnTo>
                    <a:pt x="7223" y="5364"/>
                  </a:lnTo>
                  <a:lnTo>
                    <a:pt x="7199" y="5129"/>
                  </a:lnTo>
                  <a:lnTo>
                    <a:pt x="7129" y="4917"/>
                  </a:lnTo>
                  <a:lnTo>
                    <a:pt x="7011" y="4705"/>
                  </a:lnTo>
                  <a:lnTo>
                    <a:pt x="6870" y="4541"/>
                  </a:lnTo>
                  <a:lnTo>
                    <a:pt x="6705" y="4399"/>
                  </a:lnTo>
                  <a:lnTo>
                    <a:pt x="6493" y="4282"/>
                  </a:lnTo>
                  <a:lnTo>
                    <a:pt x="6282" y="4211"/>
                  </a:lnTo>
                  <a:lnTo>
                    <a:pt x="6046" y="4188"/>
                  </a:lnTo>
                  <a:lnTo>
                    <a:pt x="3153" y="4188"/>
                  </a:lnTo>
                  <a:lnTo>
                    <a:pt x="3553" y="3505"/>
                  </a:lnTo>
                  <a:lnTo>
                    <a:pt x="3788" y="3529"/>
                  </a:lnTo>
                  <a:lnTo>
                    <a:pt x="4023" y="3482"/>
                  </a:lnTo>
                  <a:lnTo>
                    <a:pt x="4259" y="3411"/>
                  </a:lnTo>
                  <a:lnTo>
                    <a:pt x="4447" y="3317"/>
                  </a:lnTo>
                  <a:lnTo>
                    <a:pt x="4635" y="3153"/>
                  </a:lnTo>
                  <a:lnTo>
                    <a:pt x="4753" y="2988"/>
                  </a:lnTo>
                  <a:lnTo>
                    <a:pt x="4870" y="2776"/>
                  </a:lnTo>
                  <a:lnTo>
                    <a:pt x="4917" y="2564"/>
                  </a:lnTo>
                  <a:lnTo>
                    <a:pt x="4941" y="2329"/>
                  </a:lnTo>
                  <a:lnTo>
                    <a:pt x="4917" y="2094"/>
                  </a:lnTo>
                  <a:lnTo>
                    <a:pt x="4658" y="918"/>
                  </a:lnTo>
                  <a:lnTo>
                    <a:pt x="4588" y="683"/>
                  </a:lnTo>
                  <a:lnTo>
                    <a:pt x="4470" y="494"/>
                  </a:lnTo>
                  <a:lnTo>
                    <a:pt x="4306" y="306"/>
                  </a:lnTo>
                  <a:lnTo>
                    <a:pt x="4117" y="165"/>
                  </a:lnTo>
                  <a:lnTo>
                    <a:pt x="3976" y="94"/>
                  </a:lnTo>
                  <a:lnTo>
                    <a:pt x="3812" y="47"/>
                  </a:lnTo>
                  <a:lnTo>
                    <a:pt x="3670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4288369" y="4395303"/>
              <a:ext cx="184932" cy="164045"/>
            </a:xfrm>
            <a:custGeom>
              <a:rect b="b" l="l" r="r" t="t"/>
              <a:pathLst>
                <a:path extrusionOk="0" fill="none" h="5364" w="6047">
                  <a:moveTo>
                    <a:pt x="2941" y="0"/>
                  </a:moveTo>
                  <a:lnTo>
                    <a:pt x="2941" y="0"/>
                  </a:lnTo>
                  <a:lnTo>
                    <a:pt x="3082" y="24"/>
                  </a:lnTo>
                  <a:lnTo>
                    <a:pt x="3224" y="71"/>
                  </a:lnTo>
                  <a:lnTo>
                    <a:pt x="3224" y="71"/>
                  </a:lnTo>
                  <a:lnTo>
                    <a:pt x="3318" y="142"/>
                  </a:lnTo>
                  <a:lnTo>
                    <a:pt x="3412" y="236"/>
                  </a:lnTo>
                  <a:lnTo>
                    <a:pt x="3459" y="353"/>
                  </a:lnTo>
                  <a:lnTo>
                    <a:pt x="3506" y="447"/>
                  </a:lnTo>
                  <a:lnTo>
                    <a:pt x="3765" y="1647"/>
                  </a:lnTo>
                  <a:lnTo>
                    <a:pt x="3765" y="1647"/>
                  </a:lnTo>
                  <a:lnTo>
                    <a:pt x="3765" y="1765"/>
                  </a:lnTo>
                  <a:lnTo>
                    <a:pt x="3765" y="1882"/>
                  </a:lnTo>
                  <a:lnTo>
                    <a:pt x="3741" y="1976"/>
                  </a:lnTo>
                  <a:lnTo>
                    <a:pt x="3694" y="2071"/>
                  </a:lnTo>
                  <a:lnTo>
                    <a:pt x="3623" y="2165"/>
                  </a:lnTo>
                  <a:lnTo>
                    <a:pt x="3529" y="2235"/>
                  </a:lnTo>
                  <a:lnTo>
                    <a:pt x="3435" y="2306"/>
                  </a:lnTo>
                  <a:lnTo>
                    <a:pt x="3318" y="2329"/>
                  </a:lnTo>
                  <a:lnTo>
                    <a:pt x="3318" y="2329"/>
                  </a:lnTo>
                  <a:lnTo>
                    <a:pt x="3200" y="2353"/>
                  </a:lnTo>
                  <a:lnTo>
                    <a:pt x="3200" y="2353"/>
                  </a:lnTo>
                  <a:lnTo>
                    <a:pt x="3059" y="2329"/>
                  </a:lnTo>
                  <a:lnTo>
                    <a:pt x="2941" y="2282"/>
                  </a:lnTo>
                  <a:lnTo>
                    <a:pt x="2824" y="2235"/>
                  </a:lnTo>
                  <a:lnTo>
                    <a:pt x="2730" y="2141"/>
                  </a:lnTo>
                  <a:lnTo>
                    <a:pt x="1577" y="4188"/>
                  </a:lnTo>
                  <a:lnTo>
                    <a:pt x="5458" y="4188"/>
                  </a:lnTo>
                  <a:lnTo>
                    <a:pt x="5458" y="4188"/>
                  </a:lnTo>
                  <a:lnTo>
                    <a:pt x="5576" y="4211"/>
                  </a:lnTo>
                  <a:lnTo>
                    <a:pt x="5694" y="4235"/>
                  </a:lnTo>
                  <a:lnTo>
                    <a:pt x="5788" y="4282"/>
                  </a:lnTo>
                  <a:lnTo>
                    <a:pt x="5882" y="4352"/>
                  </a:lnTo>
                  <a:lnTo>
                    <a:pt x="5952" y="4447"/>
                  </a:lnTo>
                  <a:lnTo>
                    <a:pt x="5999" y="4541"/>
                  </a:lnTo>
                  <a:lnTo>
                    <a:pt x="6023" y="4658"/>
                  </a:lnTo>
                  <a:lnTo>
                    <a:pt x="6046" y="4776"/>
                  </a:lnTo>
                  <a:lnTo>
                    <a:pt x="6046" y="4776"/>
                  </a:lnTo>
                  <a:lnTo>
                    <a:pt x="6023" y="4893"/>
                  </a:lnTo>
                  <a:lnTo>
                    <a:pt x="5999" y="5011"/>
                  </a:lnTo>
                  <a:lnTo>
                    <a:pt x="5952" y="5105"/>
                  </a:lnTo>
                  <a:lnTo>
                    <a:pt x="5882" y="5176"/>
                  </a:lnTo>
                  <a:lnTo>
                    <a:pt x="5788" y="5246"/>
                  </a:lnTo>
                  <a:lnTo>
                    <a:pt x="5694" y="5317"/>
                  </a:lnTo>
                  <a:lnTo>
                    <a:pt x="5576" y="5340"/>
                  </a:lnTo>
                  <a:lnTo>
                    <a:pt x="5458" y="5364"/>
                  </a:lnTo>
                  <a:lnTo>
                    <a:pt x="589" y="5364"/>
                  </a:lnTo>
                  <a:lnTo>
                    <a:pt x="589" y="5364"/>
                  </a:lnTo>
                  <a:lnTo>
                    <a:pt x="424" y="5340"/>
                  </a:lnTo>
                  <a:lnTo>
                    <a:pt x="283" y="5270"/>
                  </a:lnTo>
                  <a:lnTo>
                    <a:pt x="165" y="5199"/>
                  </a:lnTo>
                  <a:lnTo>
                    <a:pt x="71" y="5058"/>
                  </a:lnTo>
                  <a:lnTo>
                    <a:pt x="71" y="5058"/>
                  </a:lnTo>
                  <a:lnTo>
                    <a:pt x="24" y="4917"/>
                  </a:lnTo>
                  <a:lnTo>
                    <a:pt x="1" y="4776"/>
                  </a:lnTo>
                  <a:lnTo>
                    <a:pt x="24" y="4635"/>
                  </a:lnTo>
                  <a:lnTo>
                    <a:pt x="71" y="4494"/>
                  </a:lnTo>
                  <a:lnTo>
                    <a:pt x="1742" y="1529"/>
                  </a:lnTo>
                  <a:lnTo>
                    <a:pt x="1742" y="1529"/>
                  </a:lnTo>
                  <a:lnTo>
                    <a:pt x="1577" y="1482"/>
                  </a:lnTo>
                  <a:lnTo>
                    <a:pt x="1412" y="1412"/>
                  </a:lnTo>
                  <a:lnTo>
                    <a:pt x="1295" y="1271"/>
                  </a:lnTo>
                  <a:lnTo>
                    <a:pt x="1248" y="1200"/>
                  </a:lnTo>
                  <a:lnTo>
                    <a:pt x="1224" y="1106"/>
                  </a:lnTo>
                  <a:lnTo>
                    <a:pt x="1224" y="1106"/>
                  </a:lnTo>
                  <a:lnTo>
                    <a:pt x="1200" y="988"/>
                  </a:lnTo>
                  <a:lnTo>
                    <a:pt x="1200" y="871"/>
                  </a:lnTo>
                  <a:lnTo>
                    <a:pt x="1224" y="777"/>
                  </a:lnTo>
                  <a:lnTo>
                    <a:pt x="1248" y="659"/>
                  </a:lnTo>
                  <a:lnTo>
                    <a:pt x="1318" y="565"/>
                  </a:lnTo>
                  <a:lnTo>
                    <a:pt x="1389" y="494"/>
                  </a:lnTo>
                  <a:lnTo>
                    <a:pt x="1483" y="424"/>
                  </a:lnTo>
                  <a:lnTo>
                    <a:pt x="1600" y="377"/>
                  </a:lnTo>
                  <a:lnTo>
                    <a:pt x="2753" y="24"/>
                  </a:lnTo>
                  <a:lnTo>
                    <a:pt x="2753" y="24"/>
                  </a:lnTo>
                  <a:lnTo>
                    <a:pt x="294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4270388" y="4377321"/>
              <a:ext cx="220897" cy="199306"/>
            </a:xfrm>
            <a:custGeom>
              <a:rect b="b" l="l" r="r" t="t"/>
              <a:pathLst>
                <a:path extrusionOk="0" fill="none" h="6517" w="7223">
                  <a:moveTo>
                    <a:pt x="3529" y="0"/>
                  </a:moveTo>
                  <a:lnTo>
                    <a:pt x="3529" y="0"/>
                  </a:lnTo>
                  <a:lnTo>
                    <a:pt x="3529" y="0"/>
                  </a:lnTo>
                  <a:lnTo>
                    <a:pt x="3341" y="24"/>
                  </a:lnTo>
                  <a:lnTo>
                    <a:pt x="3176" y="47"/>
                  </a:lnTo>
                  <a:lnTo>
                    <a:pt x="2024" y="424"/>
                  </a:lnTo>
                  <a:lnTo>
                    <a:pt x="2024" y="424"/>
                  </a:lnTo>
                  <a:lnTo>
                    <a:pt x="1812" y="494"/>
                  </a:lnTo>
                  <a:lnTo>
                    <a:pt x="1624" y="635"/>
                  </a:lnTo>
                  <a:lnTo>
                    <a:pt x="1459" y="800"/>
                  </a:lnTo>
                  <a:lnTo>
                    <a:pt x="1342" y="988"/>
                  </a:lnTo>
                  <a:lnTo>
                    <a:pt x="1342" y="988"/>
                  </a:lnTo>
                  <a:lnTo>
                    <a:pt x="1247" y="1200"/>
                  </a:lnTo>
                  <a:lnTo>
                    <a:pt x="1200" y="1412"/>
                  </a:lnTo>
                  <a:lnTo>
                    <a:pt x="1200" y="1647"/>
                  </a:lnTo>
                  <a:lnTo>
                    <a:pt x="1247" y="1882"/>
                  </a:lnTo>
                  <a:lnTo>
                    <a:pt x="1247" y="1882"/>
                  </a:lnTo>
                  <a:lnTo>
                    <a:pt x="1294" y="2000"/>
                  </a:lnTo>
                  <a:lnTo>
                    <a:pt x="1365" y="2117"/>
                  </a:lnTo>
                  <a:lnTo>
                    <a:pt x="1436" y="2235"/>
                  </a:lnTo>
                  <a:lnTo>
                    <a:pt x="1530" y="2353"/>
                  </a:lnTo>
                  <a:lnTo>
                    <a:pt x="142" y="4799"/>
                  </a:lnTo>
                  <a:lnTo>
                    <a:pt x="142" y="4799"/>
                  </a:lnTo>
                  <a:lnTo>
                    <a:pt x="95" y="4917"/>
                  </a:lnTo>
                  <a:lnTo>
                    <a:pt x="48" y="5082"/>
                  </a:lnTo>
                  <a:lnTo>
                    <a:pt x="1" y="5223"/>
                  </a:lnTo>
                  <a:lnTo>
                    <a:pt x="1" y="5364"/>
                  </a:lnTo>
                  <a:lnTo>
                    <a:pt x="24" y="5529"/>
                  </a:lnTo>
                  <a:lnTo>
                    <a:pt x="48" y="5670"/>
                  </a:lnTo>
                  <a:lnTo>
                    <a:pt x="95" y="5811"/>
                  </a:lnTo>
                  <a:lnTo>
                    <a:pt x="165" y="5952"/>
                  </a:lnTo>
                  <a:lnTo>
                    <a:pt x="165" y="5952"/>
                  </a:lnTo>
                  <a:lnTo>
                    <a:pt x="259" y="6070"/>
                  </a:lnTo>
                  <a:lnTo>
                    <a:pt x="354" y="6187"/>
                  </a:lnTo>
                  <a:lnTo>
                    <a:pt x="471" y="6281"/>
                  </a:lnTo>
                  <a:lnTo>
                    <a:pt x="589" y="6375"/>
                  </a:lnTo>
                  <a:lnTo>
                    <a:pt x="730" y="6446"/>
                  </a:lnTo>
                  <a:lnTo>
                    <a:pt x="871" y="6493"/>
                  </a:lnTo>
                  <a:lnTo>
                    <a:pt x="1012" y="6517"/>
                  </a:lnTo>
                  <a:lnTo>
                    <a:pt x="1177" y="6517"/>
                  </a:lnTo>
                  <a:lnTo>
                    <a:pt x="6046" y="6517"/>
                  </a:lnTo>
                  <a:lnTo>
                    <a:pt x="6046" y="6517"/>
                  </a:lnTo>
                  <a:lnTo>
                    <a:pt x="6282" y="6493"/>
                  </a:lnTo>
                  <a:lnTo>
                    <a:pt x="6493" y="6446"/>
                  </a:lnTo>
                  <a:lnTo>
                    <a:pt x="6705" y="6328"/>
                  </a:lnTo>
                  <a:lnTo>
                    <a:pt x="6870" y="6187"/>
                  </a:lnTo>
                  <a:lnTo>
                    <a:pt x="7011" y="6023"/>
                  </a:lnTo>
                  <a:lnTo>
                    <a:pt x="7129" y="5811"/>
                  </a:lnTo>
                  <a:lnTo>
                    <a:pt x="7199" y="5599"/>
                  </a:lnTo>
                  <a:lnTo>
                    <a:pt x="7223" y="5364"/>
                  </a:lnTo>
                  <a:lnTo>
                    <a:pt x="7223" y="5364"/>
                  </a:lnTo>
                  <a:lnTo>
                    <a:pt x="7199" y="5129"/>
                  </a:lnTo>
                  <a:lnTo>
                    <a:pt x="7129" y="4917"/>
                  </a:lnTo>
                  <a:lnTo>
                    <a:pt x="7011" y="4705"/>
                  </a:lnTo>
                  <a:lnTo>
                    <a:pt x="6870" y="4541"/>
                  </a:lnTo>
                  <a:lnTo>
                    <a:pt x="6705" y="4399"/>
                  </a:lnTo>
                  <a:lnTo>
                    <a:pt x="6493" y="4282"/>
                  </a:lnTo>
                  <a:lnTo>
                    <a:pt x="6282" y="4211"/>
                  </a:lnTo>
                  <a:lnTo>
                    <a:pt x="6046" y="4188"/>
                  </a:lnTo>
                  <a:lnTo>
                    <a:pt x="3153" y="4188"/>
                  </a:lnTo>
                  <a:lnTo>
                    <a:pt x="3553" y="3505"/>
                  </a:lnTo>
                  <a:lnTo>
                    <a:pt x="3553" y="3505"/>
                  </a:lnTo>
                  <a:lnTo>
                    <a:pt x="3788" y="3529"/>
                  </a:lnTo>
                  <a:lnTo>
                    <a:pt x="3788" y="3529"/>
                  </a:lnTo>
                  <a:lnTo>
                    <a:pt x="4023" y="3482"/>
                  </a:lnTo>
                  <a:lnTo>
                    <a:pt x="4023" y="3482"/>
                  </a:lnTo>
                  <a:lnTo>
                    <a:pt x="4259" y="3411"/>
                  </a:lnTo>
                  <a:lnTo>
                    <a:pt x="4447" y="3317"/>
                  </a:lnTo>
                  <a:lnTo>
                    <a:pt x="4635" y="3153"/>
                  </a:lnTo>
                  <a:lnTo>
                    <a:pt x="4753" y="2988"/>
                  </a:lnTo>
                  <a:lnTo>
                    <a:pt x="4870" y="2776"/>
                  </a:lnTo>
                  <a:lnTo>
                    <a:pt x="4917" y="2564"/>
                  </a:lnTo>
                  <a:lnTo>
                    <a:pt x="4941" y="2329"/>
                  </a:lnTo>
                  <a:lnTo>
                    <a:pt x="4917" y="2094"/>
                  </a:lnTo>
                  <a:lnTo>
                    <a:pt x="4658" y="918"/>
                  </a:lnTo>
                  <a:lnTo>
                    <a:pt x="4658" y="918"/>
                  </a:lnTo>
                  <a:lnTo>
                    <a:pt x="4588" y="683"/>
                  </a:lnTo>
                  <a:lnTo>
                    <a:pt x="4470" y="494"/>
                  </a:lnTo>
                  <a:lnTo>
                    <a:pt x="4306" y="306"/>
                  </a:lnTo>
                  <a:lnTo>
                    <a:pt x="4117" y="165"/>
                  </a:lnTo>
                  <a:lnTo>
                    <a:pt x="4117" y="165"/>
                  </a:lnTo>
                  <a:lnTo>
                    <a:pt x="3976" y="94"/>
                  </a:lnTo>
                  <a:lnTo>
                    <a:pt x="3812" y="47"/>
                  </a:lnTo>
                  <a:lnTo>
                    <a:pt x="3670" y="24"/>
                  </a:lnTo>
                  <a:lnTo>
                    <a:pt x="35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4477577" y="4388116"/>
              <a:ext cx="205790" cy="213680"/>
            </a:xfrm>
            <a:custGeom>
              <a:rect b="b" l="l" r="r" t="t"/>
              <a:pathLst>
                <a:path extrusionOk="0" h="6987" w="6729">
                  <a:moveTo>
                    <a:pt x="3388" y="588"/>
                  </a:moveTo>
                  <a:lnTo>
                    <a:pt x="3553" y="612"/>
                  </a:lnTo>
                  <a:lnTo>
                    <a:pt x="3694" y="659"/>
                  </a:lnTo>
                  <a:lnTo>
                    <a:pt x="3812" y="753"/>
                  </a:lnTo>
                  <a:lnTo>
                    <a:pt x="3906" y="894"/>
                  </a:lnTo>
                  <a:lnTo>
                    <a:pt x="6070" y="4729"/>
                  </a:lnTo>
                  <a:lnTo>
                    <a:pt x="6117" y="4870"/>
                  </a:lnTo>
                  <a:lnTo>
                    <a:pt x="6140" y="5011"/>
                  </a:lnTo>
                  <a:lnTo>
                    <a:pt x="6117" y="5152"/>
                  </a:lnTo>
                  <a:lnTo>
                    <a:pt x="6070" y="5293"/>
                  </a:lnTo>
                  <a:lnTo>
                    <a:pt x="5976" y="5434"/>
                  </a:lnTo>
                  <a:lnTo>
                    <a:pt x="5858" y="5505"/>
                  </a:lnTo>
                  <a:lnTo>
                    <a:pt x="5717" y="5575"/>
                  </a:lnTo>
                  <a:lnTo>
                    <a:pt x="5552" y="5599"/>
                  </a:lnTo>
                  <a:lnTo>
                    <a:pt x="2612" y="5599"/>
                  </a:lnTo>
                  <a:lnTo>
                    <a:pt x="2635" y="5764"/>
                  </a:lnTo>
                  <a:lnTo>
                    <a:pt x="2635" y="5928"/>
                  </a:lnTo>
                  <a:lnTo>
                    <a:pt x="2588" y="6069"/>
                  </a:lnTo>
                  <a:lnTo>
                    <a:pt x="2494" y="6234"/>
                  </a:lnTo>
                  <a:lnTo>
                    <a:pt x="2400" y="6305"/>
                  </a:lnTo>
                  <a:lnTo>
                    <a:pt x="2306" y="6375"/>
                  </a:lnTo>
                  <a:lnTo>
                    <a:pt x="2188" y="6399"/>
                  </a:lnTo>
                  <a:lnTo>
                    <a:pt x="2071" y="6422"/>
                  </a:lnTo>
                  <a:lnTo>
                    <a:pt x="1953" y="6399"/>
                  </a:lnTo>
                  <a:lnTo>
                    <a:pt x="1859" y="6375"/>
                  </a:lnTo>
                  <a:lnTo>
                    <a:pt x="1765" y="6328"/>
                  </a:lnTo>
                  <a:lnTo>
                    <a:pt x="1671" y="6258"/>
                  </a:lnTo>
                  <a:lnTo>
                    <a:pt x="777" y="5434"/>
                  </a:lnTo>
                  <a:lnTo>
                    <a:pt x="706" y="5340"/>
                  </a:lnTo>
                  <a:lnTo>
                    <a:pt x="636" y="5246"/>
                  </a:lnTo>
                  <a:lnTo>
                    <a:pt x="612" y="5128"/>
                  </a:lnTo>
                  <a:lnTo>
                    <a:pt x="589" y="5011"/>
                  </a:lnTo>
                  <a:lnTo>
                    <a:pt x="612" y="4893"/>
                  </a:lnTo>
                  <a:lnTo>
                    <a:pt x="636" y="4776"/>
                  </a:lnTo>
                  <a:lnTo>
                    <a:pt x="706" y="4658"/>
                  </a:lnTo>
                  <a:lnTo>
                    <a:pt x="777" y="4587"/>
                  </a:lnTo>
                  <a:lnTo>
                    <a:pt x="1671" y="3764"/>
                  </a:lnTo>
                  <a:lnTo>
                    <a:pt x="1765" y="3693"/>
                  </a:lnTo>
                  <a:lnTo>
                    <a:pt x="1859" y="3646"/>
                  </a:lnTo>
                  <a:lnTo>
                    <a:pt x="1953" y="3623"/>
                  </a:lnTo>
                  <a:lnTo>
                    <a:pt x="2071" y="3599"/>
                  </a:lnTo>
                  <a:lnTo>
                    <a:pt x="2188" y="3623"/>
                  </a:lnTo>
                  <a:lnTo>
                    <a:pt x="2306" y="3646"/>
                  </a:lnTo>
                  <a:lnTo>
                    <a:pt x="2400" y="3717"/>
                  </a:lnTo>
                  <a:lnTo>
                    <a:pt x="2494" y="3788"/>
                  </a:lnTo>
                  <a:lnTo>
                    <a:pt x="2588" y="3929"/>
                  </a:lnTo>
                  <a:lnTo>
                    <a:pt x="2635" y="4093"/>
                  </a:lnTo>
                  <a:lnTo>
                    <a:pt x="2635" y="4258"/>
                  </a:lnTo>
                  <a:lnTo>
                    <a:pt x="2612" y="4423"/>
                  </a:lnTo>
                  <a:lnTo>
                    <a:pt x="4564" y="4423"/>
                  </a:lnTo>
                  <a:lnTo>
                    <a:pt x="2894" y="1459"/>
                  </a:lnTo>
                  <a:lnTo>
                    <a:pt x="2847" y="1365"/>
                  </a:lnTo>
                  <a:lnTo>
                    <a:pt x="2824" y="1247"/>
                  </a:lnTo>
                  <a:lnTo>
                    <a:pt x="2824" y="1129"/>
                  </a:lnTo>
                  <a:lnTo>
                    <a:pt x="2847" y="1012"/>
                  </a:lnTo>
                  <a:lnTo>
                    <a:pt x="2871" y="918"/>
                  </a:lnTo>
                  <a:lnTo>
                    <a:pt x="2941" y="824"/>
                  </a:lnTo>
                  <a:lnTo>
                    <a:pt x="3012" y="729"/>
                  </a:lnTo>
                  <a:lnTo>
                    <a:pt x="3106" y="659"/>
                  </a:lnTo>
                  <a:lnTo>
                    <a:pt x="3247" y="612"/>
                  </a:lnTo>
                  <a:lnTo>
                    <a:pt x="3388" y="588"/>
                  </a:lnTo>
                  <a:close/>
                  <a:moveTo>
                    <a:pt x="3388" y="0"/>
                  </a:moveTo>
                  <a:lnTo>
                    <a:pt x="3247" y="24"/>
                  </a:lnTo>
                  <a:lnTo>
                    <a:pt x="3106" y="47"/>
                  </a:lnTo>
                  <a:lnTo>
                    <a:pt x="2965" y="94"/>
                  </a:lnTo>
                  <a:lnTo>
                    <a:pt x="2824" y="165"/>
                  </a:lnTo>
                  <a:lnTo>
                    <a:pt x="2635" y="306"/>
                  </a:lnTo>
                  <a:lnTo>
                    <a:pt x="2471" y="471"/>
                  </a:lnTo>
                  <a:lnTo>
                    <a:pt x="2353" y="659"/>
                  </a:lnTo>
                  <a:lnTo>
                    <a:pt x="2283" y="871"/>
                  </a:lnTo>
                  <a:lnTo>
                    <a:pt x="2235" y="1082"/>
                  </a:lnTo>
                  <a:lnTo>
                    <a:pt x="2235" y="1318"/>
                  </a:lnTo>
                  <a:lnTo>
                    <a:pt x="2283" y="1529"/>
                  </a:lnTo>
                  <a:lnTo>
                    <a:pt x="2377" y="1741"/>
                  </a:lnTo>
                  <a:lnTo>
                    <a:pt x="3576" y="3835"/>
                  </a:lnTo>
                  <a:lnTo>
                    <a:pt x="3176" y="3835"/>
                  </a:lnTo>
                  <a:lnTo>
                    <a:pt x="3129" y="3717"/>
                  </a:lnTo>
                  <a:lnTo>
                    <a:pt x="3082" y="3599"/>
                  </a:lnTo>
                  <a:lnTo>
                    <a:pt x="3012" y="3505"/>
                  </a:lnTo>
                  <a:lnTo>
                    <a:pt x="2918" y="3388"/>
                  </a:lnTo>
                  <a:lnTo>
                    <a:pt x="2753" y="3247"/>
                  </a:lnTo>
                  <a:lnTo>
                    <a:pt x="2541" y="3129"/>
                  </a:lnTo>
                  <a:lnTo>
                    <a:pt x="2306" y="3058"/>
                  </a:lnTo>
                  <a:lnTo>
                    <a:pt x="2071" y="3011"/>
                  </a:lnTo>
                  <a:lnTo>
                    <a:pt x="1859" y="3035"/>
                  </a:lnTo>
                  <a:lnTo>
                    <a:pt x="1647" y="3105"/>
                  </a:lnTo>
                  <a:lnTo>
                    <a:pt x="1459" y="3199"/>
                  </a:lnTo>
                  <a:lnTo>
                    <a:pt x="1271" y="3341"/>
                  </a:lnTo>
                  <a:lnTo>
                    <a:pt x="377" y="4140"/>
                  </a:lnTo>
                  <a:lnTo>
                    <a:pt x="236" y="4329"/>
                  </a:lnTo>
                  <a:lnTo>
                    <a:pt x="118" y="4540"/>
                  </a:lnTo>
                  <a:lnTo>
                    <a:pt x="24" y="4776"/>
                  </a:lnTo>
                  <a:lnTo>
                    <a:pt x="1" y="5011"/>
                  </a:lnTo>
                  <a:lnTo>
                    <a:pt x="24" y="5246"/>
                  </a:lnTo>
                  <a:lnTo>
                    <a:pt x="118" y="5481"/>
                  </a:lnTo>
                  <a:lnTo>
                    <a:pt x="236" y="5693"/>
                  </a:lnTo>
                  <a:lnTo>
                    <a:pt x="377" y="5858"/>
                  </a:lnTo>
                  <a:lnTo>
                    <a:pt x="1271" y="6681"/>
                  </a:lnTo>
                  <a:lnTo>
                    <a:pt x="1459" y="6822"/>
                  </a:lnTo>
                  <a:lnTo>
                    <a:pt x="1647" y="6916"/>
                  </a:lnTo>
                  <a:lnTo>
                    <a:pt x="1859" y="6963"/>
                  </a:lnTo>
                  <a:lnTo>
                    <a:pt x="2071" y="6987"/>
                  </a:lnTo>
                  <a:lnTo>
                    <a:pt x="2306" y="6963"/>
                  </a:lnTo>
                  <a:lnTo>
                    <a:pt x="2541" y="6893"/>
                  </a:lnTo>
                  <a:lnTo>
                    <a:pt x="2753" y="6775"/>
                  </a:lnTo>
                  <a:lnTo>
                    <a:pt x="2918" y="6611"/>
                  </a:lnTo>
                  <a:lnTo>
                    <a:pt x="3012" y="6516"/>
                  </a:lnTo>
                  <a:lnTo>
                    <a:pt x="3082" y="6399"/>
                  </a:lnTo>
                  <a:lnTo>
                    <a:pt x="3129" y="6305"/>
                  </a:lnTo>
                  <a:lnTo>
                    <a:pt x="3176" y="6164"/>
                  </a:lnTo>
                  <a:lnTo>
                    <a:pt x="5717" y="6164"/>
                  </a:lnTo>
                  <a:lnTo>
                    <a:pt x="5858" y="6140"/>
                  </a:lnTo>
                  <a:lnTo>
                    <a:pt x="5999" y="6093"/>
                  </a:lnTo>
                  <a:lnTo>
                    <a:pt x="6140" y="6022"/>
                  </a:lnTo>
                  <a:lnTo>
                    <a:pt x="6258" y="5928"/>
                  </a:lnTo>
                  <a:lnTo>
                    <a:pt x="6376" y="5834"/>
                  </a:lnTo>
                  <a:lnTo>
                    <a:pt x="6470" y="5717"/>
                  </a:lnTo>
                  <a:lnTo>
                    <a:pt x="6564" y="5599"/>
                  </a:lnTo>
                  <a:lnTo>
                    <a:pt x="6635" y="5458"/>
                  </a:lnTo>
                  <a:lnTo>
                    <a:pt x="6682" y="5317"/>
                  </a:lnTo>
                  <a:lnTo>
                    <a:pt x="6705" y="5176"/>
                  </a:lnTo>
                  <a:lnTo>
                    <a:pt x="6729" y="5011"/>
                  </a:lnTo>
                  <a:lnTo>
                    <a:pt x="6705" y="4870"/>
                  </a:lnTo>
                  <a:lnTo>
                    <a:pt x="6682" y="4729"/>
                  </a:lnTo>
                  <a:lnTo>
                    <a:pt x="6635" y="4564"/>
                  </a:lnTo>
                  <a:lnTo>
                    <a:pt x="6564" y="4446"/>
                  </a:lnTo>
                  <a:lnTo>
                    <a:pt x="4423" y="612"/>
                  </a:lnTo>
                  <a:lnTo>
                    <a:pt x="4329" y="471"/>
                  </a:lnTo>
                  <a:lnTo>
                    <a:pt x="4235" y="353"/>
                  </a:lnTo>
                  <a:lnTo>
                    <a:pt x="4117" y="259"/>
                  </a:lnTo>
                  <a:lnTo>
                    <a:pt x="3976" y="165"/>
                  </a:lnTo>
                  <a:lnTo>
                    <a:pt x="3859" y="94"/>
                  </a:lnTo>
                  <a:lnTo>
                    <a:pt x="3717" y="47"/>
                  </a:lnTo>
                  <a:lnTo>
                    <a:pt x="3553" y="24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4495559" y="4406098"/>
              <a:ext cx="169825" cy="178449"/>
            </a:xfrm>
            <a:custGeom>
              <a:rect b="b" l="l" r="r" t="t"/>
              <a:pathLst>
                <a:path extrusionOk="0" fill="none" h="5835" w="5553">
                  <a:moveTo>
                    <a:pt x="2800" y="0"/>
                  </a:moveTo>
                  <a:lnTo>
                    <a:pt x="2800" y="0"/>
                  </a:lnTo>
                  <a:lnTo>
                    <a:pt x="2965" y="24"/>
                  </a:lnTo>
                  <a:lnTo>
                    <a:pt x="3106" y="71"/>
                  </a:lnTo>
                  <a:lnTo>
                    <a:pt x="3224" y="165"/>
                  </a:lnTo>
                  <a:lnTo>
                    <a:pt x="3318" y="306"/>
                  </a:lnTo>
                  <a:lnTo>
                    <a:pt x="5482" y="4141"/>
                  </a:lnTo>
                  <a:lnTo>
                    <a:pt x="5482" y="4141"/>
                  </a:lnTo>
                  <a:lnTo>
                    <a:pt x="5529" y="4282"/>
                  </a:lnTo>
                  <a:lnTo>
                    <a:pt x="5552" y="4423"/>
                  </a:lnTo>
                  <a:lnTo>
                    <a:pt x="5529" y="4564"/>
                  </a:lnTo>
                  <a:lnTo>
                    <a:pt x="5482" y="4705"/>
                  </a:lnTo>
                  <a:lnTo>
                    <a:pt x="5482" y="4705"/>
                  </a:lnTo>
                  <a:lnTo>
                    <a:pt x="5388" y="4846"/>
                  </a:lnTo>
                  <a:lnTo>
                    <a:pt x="5270" y="4917"/>
                  </a:lnTo>
                  <a:lnTo>
                    <a:pt x="5129" y="4987"/>
                  </a:lnTo>
                  <a:lnTo>
                    <a:pt x="4964" y="5011"/>
                  </a:lnTo>
                  <a:lnTo>
                    <a:pt x="2024" y="5011"/>
                  </a:lnTo>
                  <a:lnTo>
                    <a:pt x="2024" y="5011"/>
                  </a:lnTo>
                  <a:lnTo>
                    <a:pt x="2047" y="5176"/>
                  </a:lnTo>
                  <a:lnTo>
                    <a:pt x="2047" y="5340"/>
                  </a:lnTo>
                  <a:lnTo>
                    <a:pt x="2000" y="5481"/>
                  </a:lnTo>
                  <a:lnTo>
                    <a:pt x="1906" y="5646"/>
                  </a:lnTo>
                  <a:lnTo>
                    <a:pt x="1906" y="5646"/>
                  </a:lnTo>
                  <a:lnTo>
                    <a:pt x="1812" y="5717"/>
                  </a:lnTo>
                  <a:lnTo>
                    <a:pt x="1718" y="5787"/>
                  </a:lnTo>
                  <a:lnTo>
                    <a:pt x="1600" y="5811"/>
                  </a:lnTo>
                  <a:lnTo>
                    <a:pt x="1483" y="5834"/>
                  </a:lnTo>
                  <a:lnTo>
                    <a:pt x="1483" y="5834"/>
                  </a:lnTo>
                  <a:lnTo>
                    <a:pt x="1365" y="5811"/>
                  </a:lnTo>
                  <a:lnTo>
                    <a:pt x="1271" y="5787"/>
                  </a:lnTo>
                  <a:lnTo>
                    <a:pt x="1177" y="5740"/>
                  </a:lnTo>
                  <a:lnTo>
                    <a:pt x="1083" y="5670"/>
                  </a:lnTo>
                  <a:lnTo>
                    <a:pt x="189" y="4846"/>
                  </a:lnTo>
                  <a:lnTo>
                    <a:pt x="189" y="4846"/>
                  </a:lnTo>
                  <a:lnTo>
                    <a:pt x="118" y="4752"/>
                  </a:lnTo>
                  <a:lnTo>
                    <a:pt x="48" y="4658"/>
                  </a:lnTo>
                  <a:lnTo>
                    <a:pt x="24" y="4540"/>
                  </a:lnTo>
                  <a:lnTo>
                    <a:pt x="1" y="4423"/>
                  </a:lnTo>
                  <a:lnTo>
                    <a:pt x="1" y="4423"/>
                  </a:lnTo>
                  <a:lnTo>
                    <a:pt x="24" y="4305"/>
                  </a:lnTo>
                  <a:lnTo>
                    <a:pt x="48" y="4188"/>
                  </a:lnTo>
                  <a:lnTo>
                    <a:pt x="118" y="4070"/>
                  </a:lnTo>
                  <a:lnTo>
                    <a:pt x="189" y="3999"/>
                  </a:lnTo>
                  <a:lnTo>
                    <a:pt x="1083" y="3176"/>
                  </a:lnTo>
                  <a:lnTo>
                    <a:pt x="1083" y="3176"/>
                  </a:lnTo>
                  <a:lnTo>
                    <a:pt x="1177" y="3105"/>
                  </a:lnTo>
                  <a:lnTo>
                    <a:pt x="1271" y="3058"/>
                  </a:lnTo>
                  <a:lnTo>
                    <a:pt x="1365" y="3035"/>
                  </a:lnTo>
                  <a:lnTo>
                    <a:pt x="1483" y="3011"/>
                  </a:lnTo>
                  <a:lnTo>
                    <a:pt x="1483" y="3011"/>
                  </a:lnTo>
                  <a:lnTo>
                    <a:pt x="1600" y="3035"/>
                  </a:lnTo>
                  <a:lnTo>
                    <a:pt x="1718" y="3058"/>
                  </a:lnTo>
                  <a:lnTo>
                    <a:pt x="1812" y="3129"/>
                  </a:lnTo>
                  <a:lnTo>
                    <a:pt x="1906" y="3200"/>
                  </a:lnTo>
                  <a:lnTo>
                    <a:pt x="1906" y="3200"/>
                  </a:lnTo>
                  <a:lnTo>
                    <a:pt x="2000" y="3341"/>
                  </a:lnTo>
                  <a:lnTo>
                    <a:pt x="2047" y="3505"/>
                  </a:lnTo>
                  <a:lnTo>
                    <a:pt x="2047" y="3670"/>
                  </a:lnTo>
                  <a:lnTo>
                    <a:pt x="2024" y="3835"/>
                  </a:lnTo>
                  <a:lnTo>
                    <a:pt x="3976" y="3835"/>
                  </a:lnTo>
                  <a:lnTo>
                    <a:pt x="2306" y="871"/>
                  </a:lnTo>
                  <a:lnTo>
                    <a:pt x="2306" y="871"/>
                  </a:lnTo>
                  <a:lnTo>
                    <a:pt x="2259" y="777"/>
                  </a:lnTo>
                  <a:lnTo>
                    <a:pt x="2236" y="659"/>
                  </a:lnTo>
                  <a:lnTo>
                    <a:pt x="2236" y="541"/>
                  </a:lnTo>
                  <a:lnTo>
                    <a:pt x="2259" y="424"/>
                  </a:lnTo>
                  <a:lnTo>
                    <a:pt x="2283" y="330"/>
                  </a:lnTo>
                  <a:lnTo>
                    <a:pt x="2353" y="236"/>
                  </a:lnTo>
                  <a:lnTo>
                    <a:pt x="2424" y="141"/>
                  </a:lnTo>
                  <a:lnTo>
                    <a:pt x="2518" y="71"/>
                  </a:lnTo>
                  <a:lnTo>
                    <a:pt x="2518" y="71"/>
                  </a:lnTo>
                  <a:lnTo>
                    <a:pt x="2659" y="24"/>
                  </a:lnTo>
                  <a:lnTo>
                    <a:pt x="28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4477577" y="4388116"/>
              <a:ext cx="205790" cy="213680"/>
            </a:xfrm>
            <a:custGeom>
              <a:rect b="b" l="l" r="r" t="t"/>
              <a:pathLst>
                <a:path extrusionOk="0" fill="none" h="6987" w="6729">
                  <a:moveTo>
                    <a:pt x="3388" y="0"/>
                  </a:moveTo>
                  <a:lnTo>
                    <a:pt x="3388" y="0"/>
                  </a:lnTo>
                  <a:lnTo>
                    <a:pt x="3247" y="24"/>
                  </a:lnTo>
                  <a:lnTo>
                    <a:pt x="3106" y="47"/>
                  </a:lnTo>
                  <a:lnTo>
                    <a:pt x="2965" y="94"/>
                  </a:lnTo>
                  <a:lnTo>
                    <a:pt x="2824" y="165"/>
                  </a:lnTo>
                  <a:lnTo>
                    <a:pt x="2824" y="165"/>
                  </a:lnTo>
                  <a:lnTo>
                    <a:pt x="2635" y="306"/>
                  </a:lnTo>
                  <a:lnTo>
                    <a:pt x="2471" y="471"/>
                  </a:lnTo>
                  <a:lnTo>
                    <a:pt x="2353" y="659"/>
                  </a:lnTo>
                  <a:lnTo>
                    <a:pt x="2283" y="871"/>
                  </a:lnTo>
                  <a:lnTo>
                    <a:pt x="2235" y="1082"/>
                  </a:lnTo>
                  <a:lnTo>
                    <a:pt x="2235" y="1318"/>
                  </a:lnTo>
                  <a:lnTo>
                    <a:pt x="2283" y="1529"/>
                  </a:lnTo>
                  <a:lnTo>
                    <a:pt x="2377" y="1741"/>
                  </a:lnTo>
                  <a:lnTo>
                    <a:pt x="3576" y="3835"/>
                  </a:lnTo>
                  <a:lnTo>
                    <a:pt x="3176" y="3835"/>
                  </a:lnTo>
                  <a:lnTo>
                    <a:pt x="3176" y="3835"/>
                  </a:lnTo>
                  <a:lnTo>
                    <a:pt x="3129" y="3717"/>
                  </a:lnTo>
                  <a:lnTo>
                    <a:pt x="3082" y="3599"/>
                  </a:lnTo>
                  <a:lnTo>
                    <a:pt x="3012" y="3505"/>
                  </a:lnTo>
                  <a:lnTo>
                    <a:pt x="2918" y="3388"/>
                  </a:lnTo>
                  <a:lnTo>
                    <a:pt x="2918" y="3388"/>
                  </a:lnTo>
                  <a:lnTo>
                    <a:pt x="2753" y="3247"/>
                  </a:lnTo>
                  <a:lnTo>
                    <a:pt x="2541" y="3129"/>
                  </a:lnTo>
                  <a:lnTo>
                    <a:pt x="2306" y="3058"/>
                  </a:lnTo>
                  <a:lnTo>
                    <a:pt x="2071" y="3011"/>
                  </a:lnTo>
                  <a:lnTo>
                    <a:pt x="2071" y="3011"/>
                  </a:lnTo>
                  <a:lnTo>
                    <a:pt x="1859" y="3035"/>
                  </a:lnTo>
                  <a:lnTo>
                    <a:pt x="1647" y="3105"/>
                  </a:lnTo>
                  <a:lnTo>
                    <a:pt x="1459" y="3199"/>
                  </a:lnTo>
                  <a:lnTo>
                    <a:pt x="1271" y="3341"/>
                  </a:lnTo>
                  <a:lnTo>
                    <a:pt x="377" y="4140"/>
                  </a:lnTo>
                  <a:lnTo>
                    <a:pt x="377" y="4140"/>
                  </a:lnTo>
                  <a:lnTo>
                    <a:pt x="236" y="4329"/>
                  </a:lnTo>
                  <a:lnTo>
                    <a:pt x="118" y="4540"/>
                  </a:lnTo>
                  <a:lnTo>
                    <a:pt x="24" y="4776"/>
                  </a:lnTo>
                  <a:lnTo>
                    <a:pt x="1" y="5011"/>
                  </a:lnTo>
                  <a:lnTo>
                    <a:pt x="1" y="5011"/>
                  </a:lnTo>
                  <a:lnTo>
                    <a:pt x="24" y="5246"/>
                  </a:lnTo>
                  <a:lnTo>
                    <a:pt x="118" y="5481"/>
                  </a:lnTo>
                  <a:lnTo>
                    <a:pt x="236" y="5693"/>
                  </a:lnTo>
                  <a:lnTo>
                    <a:pt x="377" y="5858"/>
                  </a:lnTo>
                  <a:lnTo>
                    <a:pt x="1271" y="6681"/>
                  </a:lnTo>
                  <a:lnTo>
                    <a:pt x="1271" y="6681"/>
                  </a:lnTo>
                  <a:lnTo>
                    <a:pt x="1459" y="6822"/>
                  </a:lnTo>
                  <a:lnTo>
                    <a:pt x="1647" y="6916"/>
                  </a:lnTo>
                  <a:lnTo>
                    <a:pt x="1859" y="6963"/>
                  </a:lnTo>
                  <a:lnTo>
                    <a:pt x="2071" y="6987"/>
                  </a:lnTo>
                  <a:lnTo>
                    <a:pt x="2071" y="6987"/>
                  </a:lnTo>
                  <a:lnTo>
                    <a:pt x="2306" y="6963"/>
                  </a:lnTo>
                  <a:lnTo>
                    <a:pt x="2541" y="6893"/>
                  </a:lnTo>
                  <a:lnTo>
                    <a:pt x="2753" y="6775"/>
                  </a:lnTo>
                  <a:lnTo>
                    <a:pt x="2918" y="6611"/>
                  </a:lnTo>
                  <a:lnTo>
                    <a:pt x="2918" y="6611"/>
                  </a:lnTo>
                  <a:lnTo>
                    <a:pt x="3012" y="6516"/>
                  </a:lnTo>
                  <a:lnTo>
                    <a:pt x="3082" y="6399"/>
                  </a:lnTo>
                  <a:lnTo>
                    <a:pt x="3129" y="6305"/>
                  </a:lnTo>
                  <a:lnTo>
                    <a:pt x="3176" y="6164"/>
                  </a:lnTo>
                  <a:lnTo>
                    <a:pt x="5552" y="6164"/>
                  </a:lnTo>
                  <a:lnTo>
                    <a:pt x="5552" y="6164"/>
                  </a:lnTo>
                  <a:lnTo>
                    <a:pt x="5717" y="6164"/>
                  </a:lnTo>
                  <a:lnTo>
                    <a:pt x="5858" y="6140"/>
                  </a:lnTo>
                  <a:lnTo>
                    <a:pt x="5999" y="6093"/>
                  </a:lnTo>
                  <a:lnTo>
                    <a:pt x="6140" y="6022"/>
                  </a:lnTo>
                  <a:lnTo>
                    <a:pt x="6258" y="5928"/>
                  </a:lnTo>
                  <a:lnTo>
                    <a:pt x="6376" y="5834"/>
                  </a:lnTo>
                  <a:lnTo>
                    <a:pt x="6470" y="5717"/>
                  </a:lnTo>
                  <a:lnTo>
                    <a:pt x="6564" y="5599"/>
                  </a:lnTo>
                  <a:lnTo>
                    <a:pt x="6564" y="5599"/>
                  </a:lnTo>
                  <a:lnTo>
                    <a:pt x="6635" y="5458"/>
                  </a:lnTo>
                  <a:lnTo>
                    <a:pt x="6682" y="5317"/>
                  </a:lnTo>
                  <a:lnTo>
                    <a:pt x="6705" y="5176"/>
                  </a:lnTo>
                  <a:lnTo>
                    <a:pt x="6729" y="5011"/>
                  </a:lnTo>
                  <a:lnTo>
                    <a:pt x="6705" y="4870"/>
                  </a:lnTo>
                  <a:lnTo>
                    <a:pt x="6682" y="4729"/>
                  </a:lnTo>
                  <a:lnTo>
                    <a:pt x="6635" y="4564"/>
                  </a:lnTo>
                  <a:lnTo>
                    <a:pt x="6564" y="4446"/>
                  </a:lnTo>
                  <a:lnTo>
                    <a:pt x="4423" y="612"/>
                  </a:lnTo>
                  <a:lnTo>
                    <a:pt x="4423" y="612"/>
                  </a:lnTo>
                  <a:lnTo>
                    <a:pt x="4329" y="471"/>
                  </a:lnTo>
                  <a:lnTo>
                    <a:pt x="4235" y="353"/>
                  </a:lnTo>
                  <a:lnTo>
                    <a:pt x="4117" y="259"/>
                  </a:lnTo>
                  <a:lnTo>
                    <a:pt x="3976" y="165"/>
                  </a:lnTo>
                  <a:lnTo>
                    <a:pt x="3859" y="94"/>
                  </a:lnTo>
                  <a:lnTo>
                    <a:pt x="3717" y="47"/>
                  </a:lnTo>
                  <a:lnTo>
                    <a:pt x="3553" y="24"/>
                  </a:lnTo>
                  <a:lnTo>
                    <a:pt x="3388" y="0"/>
                  </a:lnTo>
                  <a:lnTo>
                    <a:pt x="338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4370389" y="4195300"/>
              <a:ext cx="225944" cy="202181"/>
            </a:xfrm>
            <a:custGeom>
              <a:rect b="b" l="l" r="r" t="t"/>
              <a:pathLst>
                <a:path extrusionOk="0" h="6611" w="7388">
                  <a:moveTo>
                    <a:pt x="3482" y="565"/>
                  </a:moveTo>
                  <a:lnTo>
                    <a:pt x="3647" y="589"/>
                  </a:lnTo>
                  <a:lnTo>
                    <a:pt x="3788" y="659"/>
                  </a:lnTo>
                  <a:lnTo>
                    <a:pt x="3906" y="753"/>
                  </a:lnTo>
                  <a:lnTo>
                    <a:pt x="4000" y="871"/>
                  </a:lnTo>
                  <a:lnTo>
                    <a:pt x="5740" y="3976"/>
                  </a:lnTo>
                  <a:lnTo>
                    <a:pt x="5835" y="3859"/>
                  </a:lnTo>
                  <a:lnTo>
                    <a:pt x="5952" y="3788"/>
                  </a:lnTo>
                  <a:lnTo>
                    <a:pt x="6093" y="3717"/>
                  </a:lnTo>
                  <a:lnTo>
                    <a:pt x="6234" y="3717"/>
                  </a:lnTo>
                  <a:lnTo>
                    <a:pt x="6399" y="3741"/>
                  </a:lnTo>
                  <a:lnTo>
                    <a:pt x="6493" y="3788"/>
                  </a:lnTo>
                  <a:lnTo>
                    <a:pt x="6587" y="3835"/>
                  </a:lnTo>
                  <a:lnTo>
                    <a:pt x="6681" y="3929"/>
                  </a:lnTo>
                  <a:lnTo>
                    <a:pt x="6728" y="4023"/>
                  </a:lnTo>
                  <a:lnTo>
                    <a:pt x="6776" y="4117"/>
                  </a:lnTo>
                  <a:lnTo>
                    <a:pt x="6799" y="4235"/>
                  </a:lnTo>
                  <a:lnTo>
                    <a:pt x="6799" y="4353"/>
                  </a:lnTo>
                  <a:lnTo>
                    <a:pt x="6776" y="4447"/>
                  </a:lnTo>
                  <a:lnTo>
                    <a:pt x="6446" y="5623"/>
                  </a:lnTo>
                  <a:lnTo>
                    <a:pt x="6399" y="5741"/>
                  </a:lnTo>
                  <a:lnTo>
                    <a:pt x="6329" y="5835"/>
                  </a:lnTo>
                  <a:lnTo>
                    <a:pt x="6234" y="5905"/>
                  </a:lnTo>
                  <a:lnTo>
                    <a:pt x="6140" y="5976"/>
                  </a:lnTo>
                  <a:lnTo>
                    <a:pt x="5999" y="6023"/>
                  </a:lnTo>
                  <a:lnTo>
                    <a:pt x="5882" y="6046"/>
                  </a:lnTo>
                  <a:lnTo>
                    <a:pt x="5764" y="6023"/>
                  </a:lnTo>
                  <a:lnTo>
                    <a:pt x="5670" y="5999"/>
                  </a:lnTo>
                  <a:lnTo>
                    <a:pt x="4541" y="5552"/>
                  </a:lnTo>
                  <a:lnTo>
                    <a:pt x="4423" y="5505"/>
                  </a:lnTo>
                  <a:lnTo>
                    <a:pt x="4353" y="5435"/>
                  </a:lnTo>
                  <a:lnTo>
                    <a:pt x="4258" y="5341"/>
                  </a:lnTo>
                  <a:lnTo>
                    <a:pt x="4211" y="5247"/>
                  </a:lnTo>
                  <a:lnTo>
                    <a:pt x="4188" y="5152"/>
                  </a:lnTo>
                  <a:lnTo>
                    <a:pt x="4164" y="5035"/>
                  </a:lnTo>
                  <a:lnTo>
                    <a:pt x="4164" y="4917"/>
                  </a:lnTo>
                  <a:lnTo>
                    <a:pt x="4211" y="4800"/>
                  </a:lnTo>
                  <a:lnTo>
                    <a:pt x="4282" y="4658"/>
                  </a:lnTo>
                  <a:lnTo>
                    <a:pt x="4400" y="4564"/>
                  </a:lnTo>
                  <a:lnTo>
                    <a:pt x="4517" y="4494"/>
                  </a:lnTo>
                  <a:lnTo>
                    <a:pt x="4658" y="4447"/>
                  </a:lnTo>
                  <a:lnTo>
                    <a:pt x="3482" y="2353"/>
                  </a:lnTo>
                  <a:lnTo>
                    <a:pt x="1671" y="5576"/>
                  </a:lnTo>
                  <a:lnTo>
                    <a:pt x="1577" y="5694"/>
                  </a:lnTo>
                  <a:lnTo>
                    <a:pt x="1459" y="5788"/>
                  </a:lnTo>
                  <a:lnTo>
                    <a:pt x="1318" y="5835"/>
                  </a:lnTo>
                  <a:lnTo>
                    <a:pt x="1153" y="5858"/>
                  </a:lnTo>
                  <a:lnTo>
                    <a:pt x="1012" y="5835"/>
                  </a:lnTo>
                  <a:lnTo>
                    <a:pt x="871" y="5788"/>
                  </a:lnTo>
                  <a:lnTo>
                    <a:pt x="777" y="5717"/>
                  </a:lnTo>
                  <a:lnTo>
                    <a:pt x="706" y="5646"/>
                  </a:lnTo>
                  <a:lnTo>
                    <a:pt x="636" y="5529"/>
                  </a:lnTo>
                  <a:lnTo>
                    <a:pt x="589" y="5435"/>
                  </a:lnTo>
                  <a:lnTo>
                    <a:pt x="565" y="5317"/>
                  </a:lnTo>
                  <a:lnTo>
                    <a:pt x="589" y="5223"/>
                  </a:lnTo>
                  <a:lnTo>
                    <a:pt x="612" y="5105"/>
                  </a:lnTo>
                  <a:lnTo>
                    <a:pt x="659" y="4988"/>
                  </a:lnTo>
                  <a:lnTo>
                    <a:pt x="2965" y="871"/>
                  </a:lnTo>
                  <a:lnTo>
                    <a:pt x="3059" y="753"/>
                  </a:lnTo>
                  <a:lnTo>
                    <a:pt x="3176" y="659"/>
                  </a:lnTo>
                  <a:lnTo>
                    <a:pt x="3317" y="589"/>
                  </a:lnTo>
                  <a:lnTo>
                    <a:pt x="3482" y="565"/>
                  </a:lnTo>
                  <a:close/>
                  <a:moveTo>
                    <a:pt x="3317" y="1"/>
                  </a:moveTo>
                  <a:lnTo>
                    <a:pt x="3176" y="24"/>
                  </a:lnTo>
                  <a:lnTo>
                    <a:pt x="3035" y="95"/>
                  </a:lnTo>
                  <a:lnTo>
                    <a:pt x="2894" y="142"/>
                  </a:lnTo>
                  <a:lnTo>
                    <a:pt x="2776" y="236"/>
                  </a:lnTo>
                  <a:lnTo>
                    <a:pt x="2659" y="330"/>
                  </a:lnTo>
                  <a:lnTo>
                    <a:pt x="2541" y="448"/>
                  </a:lnTo>
                  <a:lnTo>
                    <a:pt x="2471" y="589"/>
                  </a:lnTo>
                  <a:lnTo>
                    <a:pt x="142" y="4706"/>
                  </a:lnTo>
                  <a:lnTo>
                    <a:pt x="48" y="4917"/>
                  </a:lnTo>
                  <a:lnTo>
                    <a:pt x="1" y="5152"/>
                  </a:lnTo>
                  <a:lnTo>
                    <a:pt x="1" y="5364"/>
                  </a:lnTo>
                  <a:lnTo>
                    <a:pt x="24" y="5599"/>
                  </a:lnTo>
                  <a:lnTo>
                    <a:pt x="118" y="5811"/>
                  </a:lnTo>
                  <a:lnTo>
                    <a:pt x="236" y="5999"/>
                  </a:lnTo>
                  <a:lnTo>
                    <a:pt x="400" y="6164"/>
                  </a:lnTo>
                  <a:lnTo>
                    <a:pt x="589" y="6305"/>
                  </a:lnTo>
                  <a:lnTo>
                    <a:pt x="730" y="6352"/>
                  </a:lnTo>
                  <a:lnTo>
                    <a:pt x="871" y="6399"/>
                  </a:lnTo>
                  <a:lnTo>
                    <a:pt x="1012" y="6446"/>
                  </a:lnTo>
                  <a:lnTo>
                    <a:pt x="1153" y="6446"/>
                  </a:lnTo>
                  <a:lnTo>
                    <a:pt x="1318" y="6423"/>
                  </a:lnTo>
                  <a:lnTo>
                    <a:pt x="1459" y="6399"/>
                  </a:lnTo>
                  <a:lnTo>
                    <a:pt x="1600" y="6352"/>
                  </a:lnTo>
                  <a:lnTo>
                    <a:pt x="1741" y="6282"/>
                  </a:lnTo>
                  <a:lnTo>
                    <a:pt x="1882" y="6211"/>
                  </a:lnTo>
                  <a:lnTo>
                    <a:pt x="1977" y="6093"/>
                  </a:lnTo>
                  <a:lnTo>
                    <a:pt x="2094" y="5976"/>
                  </a:lnTo>
                  <a:lnTo>
                    <a:pt x="2165" y="5858"/>
                  </a:lnTo>
                  <a:lnTo>
                    <a:pt x="3482" y="3529"/>
                  </a:lnTo>
                  <a:lnTo>
                    <a:pt x="3882" y="4235"/>
                  </a:lnTo>
                  <a:lnTo>
                    <a:pt x="3764" y="4400"/>
                  </a:lnTo>
                  <a:lnTo>
                    <a:pt x="3670" y="4588"/>
                  </a:lnTo>
                  <a:lnTo>
                    <a:pt x="3600" y="4823"/>
                  </a:lnTo>
                  <a:lnTo>
                    <a:pt x="3576" y="5058"/>
                  </a:lnTo>
                  <a:lnTo>
                    <a:pt x="3623" y="5270"/>
                  </a:lnTo>
                  <a:lnTo>
                    <a:pt x="3694" y="5482"/>
                  </a:lnTo>
                  <a:lnTo>
                    <a:pt x="3788" y="5694"/>
                  </a:lnTo>
                  <a:lnTo>
                    <a:pt x="3929" y="5858"/>
                  </a:lnTo>
                  <a:lnTo>
                    <a:pt x="4117" y="5999"/>
                  </a:lnTo>
                  <a:lnTo>
                    <a:pt x="4329" y="6093"/>
                  </a:lnTo>
                  <a:lnTo>
                    <a:pt x="5458" y="6540"/>
                  </a:lnTo>
                  <a:lnTo>
                    <a:pt x="5670" y="6611"/>
                  </a:lnTo>
                  <a:lnTo>
                    <a:pt x="6023" y="6611"/>
                  </a:lnTo>
                  <a:lnTo>
                    <a:pt x="6140" y="6587"/>
                  </a:lnTo>
                  <a:lnTo>
                    <a:pt x="6282" y="6564"/>
                  </a:lnTo>
                  <a:lnTo>
                    <a:pt x="6399" y="6493"/>
                  </a:lnTo>
                  <a:lnTo>
                    <a:pt x="6587" y="6376"/>
                  </a:lnTo>
                  <a:lnTo>
                    <a:pt x="6776" y="6211"/>
                  </a:lnTo>
                  <a:lnTo>
                    <a:pt x="6893" y="5999"/>
                  </a:lnTo>
                  <a:lnTo>
                    <a:pt x="6987" y="5788"/>
                  </a:lnTo>
                  <a:lnTo>
                    <a:pt x="7340" y="4611"/>
                  </a:lnTo>
                  <a:lnTo>
                    <a:pt x="7387" y="4400"/>
                  </a:lnTo>
                  <a:lnTo>
                    <a:pt x="7387" y="4164"/>
                  </a:lnTo>
                  <a:lnTo>
                    <a:pt x="7340" y="3953"/>
                  </a:lnTo>
                  <a:lnTo>
                    <a:pt x="7246" y="3741"/>
                  </a:lnTo>
                  <a:lnTo>
                    <a:pt x="7128" y="3553"/>
                  </a:lnTo>
                  <a:lnTo>
                    <a:pt x="6964" y="3388"/>
                  </a:lnTo>
                  <a:lnTo>
                    <a:pt x="6776" y="3271"/>
                  </a:lnTo>
                  <a:lnTo>
                    <a:pt x="6564" y="3176"/>
                  </a:lnTo>
                  <a:lnTo>
                    <a:pt x="6399" y="3129"/>
                  </a:lnTo>
                  <a:lnTo>
                    <a:pt x="6093" y="3129"/>
                  </a:lnTo>
                  <a:lnTo>
                    <a:pt x="5952" y="3153"/>
                  </a:lnTo>
                  <a:lnTo>
                    <a:pt x="4494" y="589"/>
                  </a:lnTo>
                  <a:lnTo>
                    <a:pt x="4400" y="448"/>
                  </a:lnTo>
                  <a:lnTo>
                    <a:pt x="4305" y="330"/>
                  </a:lnTo>
                  <a:lnTo>
                    <a:pt x="4188" y="236"/>
                  </a:lnTo>
                  <a:lnTo>
                    <a:pt x="4070" y="142"/>
                  </a:lnTo>
                  <a:lnTo>
                    <a:pt x="3929" y="95"/>
                  </a:lnTo>
                  <a:lnTo>
                    <a:pt x="3788" y="24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4387667" y="4212579"/>
              <a:ext cx="190682" cy="167653"/>
            </a:xfrm>
            <a:custGeom>
              <a:rect b="b" l="l" r="r" t="t"/>
              <a:pathLst>
                <a:path extrusionOk="0" fill="none" h="5482" w="6235">
                  <a:moveTo>
                    <a:pt x="2917" y="0"/>
                  </a:moveTo>
                  <a:lnTo>
                    <a:pt x="2917" y="0"/>
                  </a:lnTo>
                  <a:lnTo>
                    <a:pt x="3082" y="24"/>
                  </a:lnTo>
                  <a:lnTo>
                    <a:pt x="3223" y="94"/>
                  </a:lnTo>
                  <a:lnTo>
                    <a:pt x="3341" y="188"/>
                  </a:lnTo>
                  <a:lnTo>
                    <a:pt x="3435" y="306"/>
                  </a:lnTo>
                  <a:lnTo>
                    <a:pt x="5175" y="3411"/>
                  </a:lnTo>
                  <a:lnTo>
                    <a:pt x="5175" y="3411"/>
                  </a:lnTo>
                  <a:lnTo>
                    <a:pt x="5270" y="3294"/>
                  </a:lnTo>
                  <a:lnTo>
                    <a:pt x="5387" y="3223"/>
                  </a:lnTo>
                  <a:lnTo>
                    <a:pt x="5528" y="3152"/>
                  </a:lnTo>
                  <a:lnTo>
                    <a:pt x="5669" y="3152"/>
                  </a:lnTo>
                  <a:lnTo>
                    <a:pt x="5669" y="3152"/>
                  </a:lnTo>
                  <a:lnTo>
                    <a:pt x="5834" y="3176"/>
                  </a:lnTo>
                  <a:lnTo>
                    <a:pt x="5834" y="3176"/>
                  </a:lnTo>
                  <a:lnTo>
                    <a:pt x="5928" y="3223"/>
                  </a:lnTo>
                  <a:lnTo>
                    <a:pt x="6022" y="3270"/>
                  </a:lnTo>
                  <a:lnTo>
                    <a:pt x="6116" y="3364"/>
                  </a:lnTo>
                  <a:lnTo>
                    <a:pt x="6163" y="3458"/>
                  </a:lnTo>
                  <a:lnTo>
                    <a:pt x="6211" y="3552"/>
                  </a:lnTo>
                  <a:lnTo>
                    <a:pt x="6234" y="3670"/>
                  </a:lnTo>
                  <a:lnTo>
                    <a:pt x="6234" y="3788"/>
                  </a:lnTo>
                  <a:lnTo>
                    <a:pt x="6211" y="3882"/>
                  </a:lnTo>
                  <a:lnTo>
                    <a:pt x="5881" y="5058"/>
                  </a:lnTo>
                  <a:lnTo>
                    <a:pt x="5881" y="5058"/>
                  </a:lnTo>
                  <a:lnTo>
                    <a:pt x="5834" y="5176"/>
                  </a:lnTo>
                  <a:lnTo>
                    <a:pt x="5764" y="5270"/>
                  </a:lnTo>
                  <a:lnTo>
                    <a:pt x="5669" y="5340"/>
                  </a:lnTo>
                  <a:lnTo>
                    <a:pt x="5575" y="5411"/>
                  </a:lnTo>
                  <a:lnTo>
                    <a:pt x="5575" y="5411"/>
                  </a:lnTo>
                  <a:lnTo>
                    <a:pt x="5434" y="5458"/>
                  </a:lnTo>
                  <a:lnTo>
                    <a:pt x="5317" y="5481"/>
                  </a:lnTo>
                  <a:lnTo>
                    <a:pt x="5317" y="5481"/>
                  </a:lnTo>
                  <a:lnTo>
                    <a:pt x="5199" y="5458"/>
                  </a:lnTo>
                  <a:lnTo>
                    <a:pt x="5105" y="5434"/>
                  </a:lnTo>
                  <a:lnTo>
                    <a:pt x="3976" y="4987"/>
                  </a:lnTo>
                  <a:lnTo>
                    <a:pt x="3976" y="4987"/>
                  </a:lnTo>
                  <a:lnTo>
                    <a:pt x="3858" y="4940"/>
                  </a:lnTo>
                  <a:lnTo>
                    <a:pt x="3788" y="4870"/>
                  </a:lnTo>
                  <a:lnTo>
                    <a:pt x="3693" y="4776"/>
                  </a:lnTo>
                  <a:lnTo>
                    <a:pt x="3646" y="4682"/>
                  </a:lnTo>
                  <a:lnTo>
                    <a:pt x="3623" y="4587"/>
                  </a:lnTo>
                  <a:lnTo>
                    <a:pt x="3599" y="4470"/>
                  </a:lnTo>
                  <a:lnTo>
                    <a:pt x="3599" y="4352"/>
                  </a:lnTo>
                  <a:lnTo>
                    <a:pt x="3646" y="4235"/>
                  </a:lnTo>
                  <a:lnTo>
                    <a:pt x="3646" y="4235"/>
                  </a:lnTo>
                  <a:lnTo>
                    <a:pt x="3717" y="4093"/>
                  </a:lnTo>
                  <a:lnTo>
                    <a:pt x="3835" y="3999"/>
                  </a:lnTo>
                  <a:lnTo>
                    <a:pt x="3952" y="3929"/>
                  </a:lnTo>
                  <a:lnTo>
                    <a:pt x="4093" y="3882"/>
                  </a:lnTo>
                  <a:lnTo>
                    <a:pt x="2917" y="1788"/>
                  </a:lnTo>
                  <a:lnTo>
                    <a:pt x="1106" y="5011"/>
                  </a:lnTo>
                  <a:lnTo>
                    <a:pt x="1106" y="5011"/>
                  </a:lnTo>
                  <a:lnTo>
                    <a:pt x="1012" y="5129"/>
                  </a:lnTo>
                  <a:lnTo>
                    <a:pt x="894" y="5223"/>
                  </a:lnTo>
                  <a:lnTo>
                    <a:pt x="753" y="5270"/>
                  </a:lnTo>
                  <a:lnTo>
                    <a:pt x="588" y="5293"/>
                  </a:lnTo>
                  <a:lnTo>
                    <a:pt x="588" y="5293"/>
                  </a:lnTo>
                  <a:lnTo>
                    <a:pt x="447" y="5270"/>
                  </a:lnTo>
                  <a:lnTo>
                    <a:pt x="306" y="5223"/>
                  </a:lnTo>
                  <a:lnTo>
                    <a:pt x="306" y="5223"/>
                  </a:lnTo>
                  <a:lnTo>
                    <a:pt x="212" y="5152"/>
                  </a:lnTo>
                  <a:lnTo>
                    <a:pt x="141" y="5081"/>
                  </a:lnTo>
                  <a:lnTo>
                    <a:pt x="71" y="4964"/>
                  </a:lnTo>
                  <a:lnTo>
                    <a:pt x="24" y="4870"/>
                  </a:lnTo>
                  <a:lnTo>
                    <a:pt x="0" y="4752"/>
                  </a:lnTo>
                  <a:lnTo>
                    <a:pt x="24" y="4658"/>
                  </a:lnTo>
                  <a:lnTo>
                    <a:pt x="47" y="4540"/>
                  </a:lnTo>
                  <a:lnTo>
                    <a:pt x="94" y="4423"/>
                  </a:lnTo>
                  <a:lnTo>
                    <a:pt x="2400" y="306"/>
                  </a:lnTo>
                  <a:lnTo>
                    <a:pt x="2400" y="306"/>
                  </a:lnTo>
                  <a:lnTo>
                    <a:pt x="2494" y="188"/>
                  </a:lnTo>
                  <a:lnTo>
                    <a:pt x="2611" y="94"/>
                  </a:lnTo>
                  <a:lnTo>
                    <a:pt x="2752" y="24"/>
                  </a:lnTo>
                  <a:lnTo>
                    <a:pt x="291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4370389" y="4195300"/>
              <a:ext cx="225944" cy="202181"/>
            </a:xfrm>
            <a:custGeom>
              <a:rect b="b" l="l" r="r" t="t"/>
              <a:pathLst>
                <a:path extrusionOk="0" fill="none" h="6611" w="7388">
                  <a:moveTo>
                    <a:pt x="3482" y="1"/>
                  </a:moveTo>
                  <a:lnTo>
                    <a:pt x="3482" y="1"/>
                  </a:lnTo>
                  <a:lnTo>
                    <a:pt x="3317" y="1"/>
                  </a:lnTo>
                  <a:lnTo>
                    <a:pt x="3176" y="24"/>
                  </a:lnTo>
                  <a:lnTo>
                    <a:pt x="3035" y="95"/>
                  </a:lnTo>
                  <a:lnTo>
                    <a:pt x="2894" y="142"/>
                  </a:lnTo>
                  <a:lnTo>
                    <a:pt x="2776" y="236"/>
                  </a:lnTo>
                  <a:lnTo>
                    <a:pt x="2659" y="330"/>
                  </a:lnTo>
                  <a:lnTo>
                    <a:pt x="2541" y="448"/>
                  </a:lnTo>
                  <a:lnTo>
                    <a:pt x="2471" y="589"/>
                  </a:lnTo>
                  <a:lnTo>
                    <a:pt x="142" y="4706"/>
                  </a:lnTo>
                  <a:lnTo>
                    <a:pt x="142" y="4706"/>
                  </a:lnTo>
                  <a:lnTo>
                    <a:pt x="48" y="4917"/>
                  </a:lnTo>
                  <a:lnTo>
                    <a:pt x="1" y="5152"/>
                  </a:lnTo>
                  <a:lnTo>
                    <a:pt x="1" y="5364"/>
                  </a:lnTo>
                  <a:lnTo>
                    <a:pt x="24" y="5599"/>
                  </a:lnTo>
                  <a:lnTo>
                    <a:pt x="118" y="5811"/>
                  </a:lnTo>
                  <a:lnTo>
                    <a:pt x="236" y="5999"/>
                  </a:lnTo>
                  <a:lnTo>
                    <a:pt x="400" y="6164"/>
                  </a:lnTo>
                  <a:lnTo>
                    <a:pt x="589" y="6305"/>
                  </a:lnTo>
                  <a:lnTo>
                    <a:pt x="589" y="6305"/>
                  </a:lnTo>
                  <a:lnTo>
                    <a:pt x="730" y="6352"/>
                  </a:lnTo>
                  <a:lnTo>
                    <a:pt x="871" y="6399"/>
                  </a:lnTo>
                  <a:lnTo>
                    <a:pt x="1012" y="6446"/>
                  </a:lnTo>
                  <a:lnTo>
                    <a:pt x="1153" y="6446"/>
                  </a:lnTo>
                  <a:lnTo>
                    <a:pt x="1153" y="6446"/>
                  </a:lnTo>
                  <a:lnTo>
                    <a:pt x="1318" y="6423"/>
                  </a:lnTo>
                  <a:lnTo>
                    <a:pt x="1459" y="6399"/>
                  </a:lnTo>
                  <a:lnTo>
                    <a:pt x="1600" y="6352"/>
                  </a:lnTo>
                  <a:lnTo>
                    <a:pt x="1741" y="6282"/>
                  </a:lnTo>
                  <a:lnTo>
                    <a:pt x="1882" y="6211"/>
                  </a:lnTo>
                  <a:lnTo>
                    <a:pt x="1977" y="6093"/>
                  </a:lnTo>
                  <a:lnTo>
                    <a:pt x="2094" y="5976"/>
                  </a:lnTo>
                  <a:lnTo>
                    <a:pt x="2165" y="5858"/>
                  </a:lnTo>
                  <a:lnTo>
                    <a:pt x="3482" y="3529"/>
                  </a:lnTo>
                  <a:lnTo>
                    <a:pt x="3882" y="4235"/>
                  </a:lnTo>
                  <a:lnTo>
                    <a:pt x="3882" y="4235"/>
                  </a:lnTo>
                  <a:lnTo>
                    <a:pt x="3764" y="4400"/>
                  </a:lnTo>
                  <a:lnTo>
                    <a:pt x="3670" y="4588"/>
                  </a:lnTo>
                  <a:lnTo>
                    <a:pt x="3670" y="4588"/>
                  </a:lnTo>
                  <a:lnTo>
                    <a:pt x="3600" y="4823"/>
                  </a:lnTo>
                  <a:lnTo>
                    <a:pt x="3576" y="5058"/>
                  </a:lnTo>
                  <a:lnTo>
                    <a:pt x="3623" y="5270"/>
                  </a:lnTo>
                  <a:lnTo>
                    <a:pt x="3694" y="5482"/>
                  </a:lnTo>
                  <a:lnTo>
                    <a:pt x="3788" y="5694"/>
                  </a:lnTo>
                  <a:lnTo>
                    <a:pt x="3929" y="5858"/>
                  </a:lnTo>
                  <a:lnTo>
                    <a:pt x="4117" y="5999"/>
                  </a:lnTo>
                  <a:lnTo>
                    <a:pt x="4329" y="6093"/>
                  </a:lnTo>
                  <a:lnTo>
                    <a:pt x="5458" y="6540"/>
                  </a:lnTo>
                  <a:lnTo>
                    <a:pt x="5458" y="6540"/>
                  </a:lnTo>
                  <a:lnTo>
                    <a:pt x="5670" y="6611"/>
                  </a:lnTo>
                  <a:lnTo>
                    <a:pt x="5882" y="6611"/>
                  </a:lnTo>
                  <a:lnTo>
                    <a:pt x="5882" y="6611"/>
                  </a:lnTo>
                  <a:lnTo>
                    <a:pt x="6023" y="6611"/>
                  </a:lnTo>
                  <a:lnTo>
                    <a:pt x="6140" y="6587"/>
                  </a:lnTo>
                  <a:lnTo>
                    <a:pt x="6282" y="6564"/>
                  </a:lnTo>
                  <a:lnTo>
                    <a:pt x="6399" y="6493"/>
                  </a:lnTo>
                  <a:lnTo>
                    <a:pt x="6399" y="6493"/>
                  </a:lnTo>
                  <a:lnTo>
                    <a:pt x="6587" y="6376"/>
                  </a:lnTo>
                  <a:lnTo>
                    <a:pt x="6776" y="6211"/>
                  </a:lnTo>
                  <a:lnTo>
                    <a:pt x="6893" y="5999"/>
                  </a:lnTo>
                  <a:lnTo>
                    <a:pt x="6987" y="5788"/>
                  </a:lnTo>
                  <a:lnTo>
                    <a:pt x="7340" y="4611"/>
                  </a:lnTo>
                  <a:lnTo>
                    <a:pt x="7340" y="4611"/>
                  </a:lnTo>
                  <a:lnTo>
                    <a:pt x="7387" y="4400"/>
                  </a:lnTo>
                  <a:lnTo>
                    <a:pt x="7387" y="4164"/>
                  </a:lnTo>
                  <a:lnTo>
                    <a:pt x="7340" y="3953"/>
                  </a:lnTo>
                  <a:lnTo>
                    <a:pt x="7246" y="3741"/>
                  </a:lnTo>
                  <a:lnTo>
                    <a:pt x="7246" y="3741"/>
                  </a:lnTo>
                  <a:lnTo>
                    <a:pt x="7128" y="3553"/>
                  </a:lnTo>
                  <a:lnTo>
                    <a:pt x="6964" y="3388"/>
                  </a:lnTo>
                  <a:lnTo>
                    <a:pt x="6776" y="3271"/>
                  </a:lnTo>
                  <a:lnTo>
                    <a:pt x="6564" y="3176"/>
                  </a:lnTo>
                  <a:lnTo>
                    <a:pt x="6564" y="3176"/>
                  </a:lnTo>
                  <a:lnTo>
                    <a:pt x="6399" y="3129"/>
                  </a:lnTo>
                  <a:lnTo>
                    <a:pt x="6234" y="3129"/>
                  </a:lnTo>
                  <a:lnTo>
                    <a:pt x="6234" y="3129"/>
                  </a:lnTo>
                  <a:lnTo>
                    <a:pt x="6093" y="3129"/>
                  </a:lnTo>
                  <a:lnTo>
                    <a:pt x="5952" y="3153"/>
                  </a:lnTo>
                  <a:lnTo>
                    <a:pt x="4494" y="589"/>
                  </a:lnTo>
                  <a:lnTo>
                    <a:pt x="4494" y="589"/>
                  </a:lnTo>
                  <a:lnTo>
                    <a:pt x="4400" y="448"/>
                  </a:lnTo>
                  <a:lnTo>
                    <a:pt x="4305" y="330"/>
                  </a:lnTo>
                  <a:lnTo>
                    <a:pt x="4188" y="236"/>
                  </a:lnTo>
                  <a:lnTo>
                    <a:pt x="4070" y="142"/>
                  </a:lnTo>
                  <a:lnTo>
                    <a:pt x="3929" y="95"/>
                  </a:lnTo>
                  <a:lnTo>
                    <a:pt x="3788" y="24"/>
                  </a:lnTo>
                  <a:lnTo>
                    <a:pt x="3647" y="1"/>
                  </a:lnTo>
                  <a:lnTo>
                    <a:pt x="3482" y="1"/>
                  </a:lnTo>
                  <a:lnTo>
                    <a:pt x="3482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42"/>
            <p:cNvSpPr/>
            <p:nvPr/>
          </p:nvSpPr>
          <p:spPr>
            <a:xfrm>
              <a:off x="5142327" y="4078754"/>
              <a:ext cx="316559" cy="543206"/>
            </a:xfrm>
            <a:custGeom>
              <a:rect b="b" l="l" r="r" t="t"/>
              <a:pathLst>
                <a:path extrusionOk="0" h="17762" w="10351">
                  <a:moveTo>
                    <a:pt x="6775" y="1"/>
                  </a:moveTo>
                  <a:lnTo>
                    <a:pt x="6658" y="24"/>
                  </a:lnTo>
                  <a:lnTo>
                    <a:pt x="6516" y="71"/>
                  </a:lnTo>
                  <a:lnTo>
                    <a:pt x="6399" y="142"/>
                  </a:lnTo>
                  <a:lnTo>
                    <a:pt x="6281" y="236"/>
                  </a:lnTo>
                  <a:lnTo>
                    <a:pt x="6187" y="330"/>
                  </a:lnTo>
                  <a:lnTo>
                    <a:pt x="6116" y="448"/>
                  </a:lnTo>
                  <a:lnTo>
                    <a:pt x="6069" y="589"/>
                  </a:lnTo>
                  <a:lnTo>
                    <a:pt x="6046" y="753"/>
                  </a:lnTo>
                  <a:lnTo>
                    <a:pt x="6069" y="918"/>
                  </a:lnTo>
                  <a:lnTo>
                    <a:pt x="6093" y="1106"/>
                  </a:lnTo>
                  <a:lnTo>
                    <a:pt x="6164" y="1318"/>
                  </a:lnTo>
                  <a:lnTo>
                    <a:pt x="6258" y="1553"/>
                  </a:lnTo>
                  <a:lnTo>
                    <a:pt x="6375" y="1765"/>
                  </a:lnTo>
                  <a:lnTo>
                    <a:pt x="6516" y="2000"/>
                  </a:lnTo>
                  <a:lnTo>
                    <a:pt x="6705" y="2236"/>
                  </a:lnTo>
                  <a:lnTo>
                    <a:pt x="6940" y="2471"/>
                  </a:lnTo>
                  <a:lnTo>
                    <a:pt x="7199" y="2706"/>
                  </a:lnTo>
                  <a:lnTo>
                    <a:pt x="7104" y="3482"/>
                  </a:lnTo>
                  <a:lnTo>
                    <a:pt x="7010" y="4212"/>
                  </a:lnTo>
                  <a:lnTo>
                    <a:pt x="6893" y="4917"/>
                  </a:lnTo>
                  <a:lnTo>
                    <a:pt x="6775" y="5623"/>
                  </a:lnTo>
                  <a:lnTo>
                    <a:pt x="6634" y="6282"/>
                  </a:lnTo>
                  <a:lnTo>
                    <a:pt x="6469" y="6940"/>
                  </a:lnTo>
                  <a:lnTo>
                    <a:pt x="6305" y="7552"/>
                  </a:lnTo>
                  <a:lnTo>
                    <a:pt x="6116" y="8164"/>
                  </a:lnTo>
                  <a:lnTo>
                    <a:pt x="6093" y="7881"/>
                  </a:lnTo>
                  <a:lnTo>
                    <a:pt x="6069" y="7599"/>
                  </a:lnTo>
                  <a:lnTo>
                    <a:pt x="6022" y="7317"/>
                  </a:lnTo>
                  <a:lnTo>
                    <a:pt x="5928" y="7058"/>
                  </a:lnTo>
                  <a:lnTo>
                    <a:pt x="5834" y="6776"/>
                  </a:lnTo>
                  <a:lnTo>
                    <a:pt x="5693" y="6517"/>
                  </a:lnTo>
                  <a:lnTo>
                    <a:pt x="5505" y="6282"/>
                  </a:lnTo>
                  <a:lnTo>
                    <a:pt x="5293" y="6070"/>
                  </a:lnTo>
                  <a:lnTo>
                    <a:pt x="5175" y="5999"/>
                  </a:lnTo>
                  <a:lnTo>
                    <a:pt x="5058" y="5952"/>
                  </a:lnTo>
                  <a:lnTo>
                    <a:pt x="4940" y="5929"/>
                  </a:lnTo>
                  <a:lnTo>
                    <a:pt x="4823" y="5905"/>
                  </a:lnTo>
                  <a:lnTo>
                    <a:pt x="4705" y="5905"/>
                  </a:lnTo>
                  <a:lnTo>
                    <a:pt x="4587" y="5929"/>
                  </a:lnTo>
                  <a:lnTo>
                    <a:pt x="4493" y="5952"/>
                  </a:lnTo>
                  <a:lnTo>
                    <a:pt x="4376" y="5999"/>
                  </a:lnTo>
                  <a:lnTo>
                    <a:pt x="4282" y="6070"/>
                  </a:lnTo>
                  <a:lnTo>
                    <a:pt x="4187" y="6141"/>
                  </a:lnTo>
                  <a:lnTo>
                    <a:pt x="4117" y="6235"/>
                  </a:lnTo>
                  <a:lnTo>
                    <a:pt x="4046" y="6329"/>
                  </a:lnTo>
                  <a:lnTo>
                    <a:pt x="3999" y="6446"/>
                  </a:lnTo>
                  <a:lnTo>
                    <a:pt x="3976" y="6564"/>
                  </a:lnTo>
                  <a:lnTo>
                    <a:pt x="3976" y="6682"/>
                  </a:lnTo>
                  <a:lnTo>
                    <a:pt x="3976" y="6823"/>
                  </a:lnTo>
                  <a:lnTo>
                    <a:pt x="4023" y="7082"/>
                  </a:lnTo>
                  <a:lnTo>
                    <a:pt x="4117" y="7387"/>
                  </a:lnTo>
                  <a:lnTo>
                    <a:pt x="4235" y="7693"/>
                  </a:lnTo>
                  <a:lnTo>
                    <a:pt x="4423" y="8023"/>
                  </a:lnTo>
                  <a:lnTo>
                    <a:pt x="4634" y="8352"/>
                  </a:lnTo>
                  <a:lnTo>
                    <a:pt x="4917" y="8705"/>
                  </a:lnTo>
                  <a:lnTo>
                    <a:pt x="5270" y="9034"/>
                  </a:lnTo>
                  <a:lnTo>
                    <a:pt x="5669" y="9387"/>
                  </a:lnTo>
                  <a:lnTo>
                    <a:pt x="5317" y="10257"/>
                  </a:lnTo>
                  <a:lnTo>
                    <a:pt x="4940" y="11081"/>
                  </a:lnTo>
                  <a:lnTo>
                    <a:pt x="4540" y="11833"/>
                  </a:lnTo>
                  <a:lnTo>
                    <a:pt x="4140" y="12563"/>
                  </a:lnTo>
                  <a:lnTo>
                    <a:pt x="3740" y="13221"/>
                  </a:lnTo>
                  <a:lnTo>
                    <a:pt x="3317" y="13833"/>
                  </a:lnTo>
                  <a:lnTo>
                    <a:pt x="2917" y="14374"/>
                  </a:lnTo>
                  <a:lnTo>
                    <a:pt x="2517" y="14892"/>
                  </a:lnTo>
                  <a:lnTo>
                    <a:pt x="2117" y="15362"/>
                  </a:lnTo>
                  <a:lnTo>
                    <a:pt x="1741" y="15762"/>
                  </a:lnTo>
                  <a:lnTo>
                    <a:pt x="1388" y="16115"/>
                  </a:lnTo>
                  <a:lnTo>
                    <a:pt x="1059" y="16444"/>
                  </a:lnTo>
                  <a:lnTo>
                    <a:pt x="518" y="16938"/>
                  </a:lnTo>
                  <a:lnTo>
                    <a:pt x="118" y="17244"/>
                  </a:lnTo>
                  <a:lnTo>
                    <a:pt x="47" y="17338"/>
                  </a:lnTo>
                  <a:lnTo>
                    <a:pt x="0" y="17432"/>
                  </a:lnTo>
                  <a:lnTo>
                    <a:pt x="0" y="17526"/>
                  </a:lnTo>
                  <a:lnTo>
                    <a:pt x="47" y="17644"/>
                  </a:lnTo>
                  <a:lnTo>
                    <a:pt x="141" y="17715"/>
                  </a:lnTo>
                  <a:lnTo>
                    <a:pt x="235" y="17762"/>
                  </a:lnTo>
                  <a:lnTo>
                    <a:pt x="353" y="17762"/>
                  </a:lnTo>
                  <a:lnTo>
                    <a:pt x="471" y="17715"/>
                  </a:lnTo>
                  <a:lnTo>
                    <a:pt x="776" y="17479"/>
                  </a:lnTo>
                  <a:lnTo>
                    <a:pt x="1176" y="17126"/>
                  </a:lnTo>
                  <a:lnTo>
                    <a:pt x="1670" y="16679"/>
                  </a:lnTo>
                  <a:lnTo>
                    <a:pt x="2211" y="16115"/>
                  </a:lnTo>
                  <a:lnTo>
                    <a:pt x="2800" y="15433"/>
                  </a:lnTo>
                  <a:lnTo>
                    <a:pt x="3129" y="15056"/>
                  </a:lnTo>
                  <a:lnTo>
                    <a:pt x="3435" y="14633"/>
                  </a:lnTo>
                  <a:lnTo>
                    <a:pt x="3764" y="14209"/>
                  </a:lnTo>
                  <a:lnTo>
                    <a:pt x="4093" y="13739"/>
                  </a:lnTo>
                  <a:lnTo>
                    <a:pt x="4399" y="13221"/>
                  </a:lnTo>
                  <a:lnTo>
                    <a:pt x="4729" y="12704"/>
                  </a:lnTo>
                  <a:lnTo>
                    <a:pt x="5340" y="12869"/>
                  </a:lnTo>
                  <a:lnTo>
                    <a:pt x="5881" y="12986"/>
                  </a:lnTo>
                  <a:lnTo>
                    <a:pt x="6375" y="13033"/>
                  </a:lnTo>
                  <a:lnTo>
                    <a:pt x="6822" y="13033"/>
                  </a:lnTo>
                  <a:lnTo>
                    <a:pt x="7199" y="12963"/>
                  </a:lnTo>
                  <a:lnTo>
                    <a:pt x="7551" y="12869"/>
                  </a:lnTo>
                  <a:lnTo>
                    <a:pt x="7857" y="12751"/>
                  </a:lnTo>
                  <a:lnTo>
                    <a:pt x="8116" y="12610"/>
                  </a:lnTo>
                  <a:lnTo>
                    <a:pt x="8210" y="12539"/>
                  </a:lnTo>
                  <a:lnTo>
                    <a:pt x="8304" y="12445"/>
                  </a:lnTo>
                  <a:lnTo>
                    <a:pt x="8351" y="12351"/>
                  </a:lnTo>
                  <a:lnTo>
                    <a:pt x="8422" y="12233"/>
                  </a:lnTo>
                  <a:lnTo>
                    <a:pt x="8445" y="12116"/>
                  </a:lnTo>
                  <a:lnTo>
                    <a:pt x="8469" y="12022"/>
                  </a:lnTo>
                  <a:lnTo>
                    <a:pt x="8469" y="11904"/>
                  </a:lnTo>
                  <a:lnTo>
                    <a:pt x="8445" y="11786"/>
                  </a:lnTo>
                  <a:lnTo>
                    <a:pt x="8422" y="11669"/>
                  </a:lnTo>
                  <a:lnTo>
                    <a:pt x="8375" y="11575"/>
                  </a:lnTo>
                  <a:lnTo>
                    <a:pt x="8328" y="11481"/>
                  </a:lnTo>
                  <a:lnTo>
                    <a:pt x="8257" y="11386"/>
                  </a:lnTo>
                  <a:lnTo>
                    <a:pt x="8163" y="11316"/>
                  </a:lnTo>
                  <a:lnTo>
                    <a:pt x="8069" y="11245"/>
                  </a:lnTo>
                  <a:lnTo>
                    <a:pt x="7951" y="11198"/>
                  </a:lnTo>
                  <a:lnTo>
                    <a:pt x="7834" y="11151"/>
                  </a:lnTo>
                  <a:lnTo>
                    <a:pt x="7622" y="11128"/>
                  </a:lnTo>
                  <a:lnTo>
                    <a:pt x="7410" y="11104"/>
                  </a:lnTo>
                  <a:lnTo>
                    <a:pt x="7222" y="11104"/>
                  </a:lnTo>
                  <a:lnTo>
                    <a:pt x="7034" y="11128"/>
                  </a:lnTo>
                  <a:lnTo>
                    <a:pt x="6658" y="11175"/>
                  </a:lnTo>
                  <a:lnTo>
                    <a:pt x="6305" y="11292"/>
                  </a:lnTo>
                  <a:lnTo>
                    <a:pt x="5975" y="11434"/>
                  </a:lnTo>
                  <a:lnTo>
                    <a:pt x="5669" y="11575"/>
                  </a:lnTo>
                  <a:lnTo>
                    <a:pt x="5387" y="11763"/>
                  </a:lnTo>
                  <a:lnTo>
                    <a:pt x="5152" y="11928"/>
                  </a:lnTo>
                  <a:lnTo>
                    <a:pt x="5481" y="11292"/>
                  </a:lnTo>
                  <a:lnTo>
                    <a:pt x="5787" y="10634"/>
                  </a:lnTo>
                  <a:lnTo>
                    <a:pt x="6093" y="9928"/>
                  </a:lnTo>
                  <a:lnTo>
                    <a:pt x="6375" y="9175"/>
                  </a:lnTo>
                  <a:lnTo>
                    <a:pt x="6658" y="8375"/>
                  </a:lnTo>
                  <a:lnTo>
                    <a:pt x="6893" y="7576"/>
                  </a:lnTo>
                  <a:lnTo>
                    <a:pt x="7128" y="6705"/>
                  </a:lnTo>
                  <a:lnTo>
                    <a:pt x="7316" y="5811"/>
                  </a:lnTo>
                  <a:lnTo>
                    <a:pt x="8234" y="5811"/>
                  </a:lnTo>
                  <a:lnTo>
                    <a:pt x="8634" y="5764"/>
                  </a:lnTo>
                  <a:lnTo>
                    <a:pt x="8986" y="5694"/>
                  </a:lnTo>
                  <a:lnTo>
                    <a:pt x="9292" y="5623"/>
                  </a:lnTo>
                  <a:lnTo>
                    <a:pt x="9551" y="5529"/>
                  </a:lnTo>
                  <a:lnTo>
                    <a:pt x="9786" y="5435"/>
                  </a:lnTo>
                  <a:lnTo>
                    <a:pt x="9974" y="5317"/>
                  </a:lnTo>
                  <a:lnTo>
                    <a:pt x="10116" y="5223"/>
                  </a:lnTo>
                  <a:lnTo>
                    <a:pt x="10210" y="5105"/>
                  </a:lnTo>
                  <a:lnTo>
                    <a:pt x="10280" y="4988"/>
                  </a:lnTo>
                  <a:lnTo>
                    <a:pt x="10327" y="4870"/>
                  </a:lnTo>
                  <a:lnTo>
                    <a:pt x="10351" y="4753"/>
                  </a:lnTo>
                  <a:lnTo>
                    <a:pt x="10351" y="4635"/>
                  </a:lnTo>
                  <a:lnTo>
                    <a:pt x="10327" y="4494"/>
                  </a:lnTo>
                  <a:lnTo>
                    <a:pt x="10304" y="4376"/>
                  </a:lnTo>
                  <a:lnTo>
                    <a:pt x="10257" y="4259"/>
                  </a:lnTo>
                  <a:lnTo>
                    <a:pt x="10186" y="4141"/>
                  </a:lnTo>
                  <a:lnTo>
                    <a:pt x="10116" y="4047"/>
                  </a:lnTo>
                  <a:lnTo>
                    <a:pt x="9998" y="3976"/>
                  </a:lnTo>
                  <a:lnTo>
                    <a:pt x="9904" y="3906"/>
                  </a:lnTo>
                  <a:lnTo>
                    <a:pt x="9763" y="3859"/>
                  </a:lnTo>
                  <a:lnTo>
                    <a:pt x="9622" y="3835"/>
                  </a:lnTo>
                  <a:lnTo>
                    <a:pt x="9480" y="3835"/>
                  </a:lnTo>
                  <a:lnTo>
                    <a:pt x="9316" y="3859"/>
                  </a:lnTo>
                  <a:lnTo>
                    <a:pt x="9151" y="3882"/>
                  </a:lnTo>
                  <a:lnTo>
                    <a:pt x="8845" y="3976"/>
                  </a:lnTo>
                  <a:lnTo>
                    <a:pt x="8539" y="4117"/>
                  </a:lnTo>
                  <a:lnTo>
                    <a:pt x="8281" y="4306"/>
                  </a:lnTo>
                  <a:lnTo>
                    <a:pt x="8045" y="4494"/>
                  </a:lnTo>
                  <a:lnTo>
                    <a:pt x="7810" y="4706"/>
                  </a:lnTo>
                  <a:lnTo>
                    <a:pt x="7622" y="4917"/>
                  </a:lnTo>
                  <a:lnTo>
                    <a:pt x="7457" y="5129"/>
                  </a:lnTo>
                  <a:lnTo>
                    <a:pt x="7646" y="3929"/>
                  </a:lnTo>
                  <a:lnTo>
                    <a:pt x="7716" y="3294"/>
                  </a:lnTo>
                  <a:lnTo>
                    <a:pt x="7787" y="2659"/>
                  </a:lnTo>
                  <a:lnTo>
                    <a:pt x="7834" y="2188"/>
                  </a:lnTo>
                  <a:lnTo>
                    <a:pt x="7834" y="1906"/>
                  </a:lnTo>
                  <a:lnTo>
                    <a:pt x="7834" y="1624"/>
                  </a:lnTo>
                  <a:lnTo>
                    <a:pt x="7810" y="1342"/>
                  </a:lnTo>
                  <a:lnTo>
                    <a:pt x="7763" y="1036"/>
                  </a:lnTo>
                  <a:lnTo>
                    <a:pt x="7693" y="753"/>
                  </a:lnTo>
                  <a:lnTo>
                    <a:pt x="7598" y="471"/>
                  </a:lnTo>
                  <a:lnTo>
                    <a:pt x="7528" y="330"/>
                  </a:lnTo>
                  <a:lnTo>
                    <a:pt x="7434" y="212"/>
                  </a:lnTo>
                  <a:lnTo>
                    <a:pt x="7316" y="118"/>
                  </a:lnTo>
                  <a:lnTo>
                    <a:pt x="7199" y="48"/>
                  </a:lnTo>
                  <a:lnTo>
                    <a:pt x="7057" y="1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42"/>
            <p:cNvSpPr/>
            <p:nvPr/>
          </p:nvSpPr>
          <p:spPr>
            <a:xfrm>
              <a:off x="5125782" y="4062210"/>
              <a:ext cx="349650" cy="576297"/>
            </a:xfrm>
            <a:custGeom>
              <a:rect b="b" l="l" r="r" t="t"/>
              <a:pathLst>
                <a:path extrusionOk="0" h="18844" w="11433">
                  <a:moveTo>
                    <a:pt x="7528" y="542"/>
                  </a:moveTo>
                  <a:lnTo>
                    <a:pt x="7645" y="565"/>
                  </a:lnTo>
                  <a:lnTo>
                    <a:pt x="7740" y="589"/>
                  </a:lnTo>
                  <a:lnTo>
                    <a:pt x="7834" y="636"/>
                  </a:lnTo>
                  <a:lnTo>
                    <a:pt x="7928" y="706"/>
                  </a:lnTo>
                  <a:lnTo>
                    <a:pt x="8022" y="800"/>
                  </a:lnTo>
                  <a:lnTo>
                    <a:pt x="8092" y="895"/>
                  </a:lnTo>
                  <a:lnTo>
                    <a:pt x="8139" y="1012"/>
                  </a:lnTo>
                  <a:lnTo>
                    <a:pt x="8234" y="1294"/>
                  </a:lnTo>
                  <a:lnTo>
                    <a:pt x="8304" y="1577"/>
                  </a:lnTo>
                  <a:lnTo>
                    <a:pt x="8351" y="1883"/>
                  </a:lnTo>
                  <a:lnTo>
                    <a:pt x="8375" y="2165"/>
                  </a:lnTo>
                  <a:lnTo>
                    <a:pt x="8375" y="2447"/>
                  </a:lnTo>
                  <a:lnTo>
                    <a:pt x="8375" y="2729"/>
                  </a:lnTo>
                  <a:lnTo>
                    <a:pt x="8328" y="3200"/>
                  </a:lnTo>
                  <a:lnTo>
                    <a:pt x="8257" y="3835"/>
                  </a:lnTo>
                  <a:lnTo>
                    <a:pt x="8187" y="4470"/>
                  </a:lnTo>
                  <a:lnTo>
                    <a:pt x="7998" y="5670"/>
                  </a:lnTo>
                  <a:lnTo>
                    <a:pt x="8163" y="5458"/>
                  </a:lnTo>
                  <a:lnTo>
                    <a:pt x="8351" y="5247"/>
                  </a:lnTo>
                  <a:lnTo>
                    <a:pt x="8586" y="5035"/>
                  </a:lnTo>
                  <a:lnTo>
                    <a:pt x="8822" y="4847"/>
                  </a:lnTo>
                  <a:lnTo>
                    <a:pt x="9080" y="4658"/>
                  </a:lnTo>
                  <a:lnTo>
                    <a:pt x="9386" y="4517"/>
                  </a:lnTo>
                  <a:lnTo>
                    <a:pt x="9692" y="4423"/>
                  </a:lnTo>
                  <a:lnTo>
                    <a:pt x="9857" y="4400"/>
                  </a:lnTo>
                  <a:lnTo>
                    <a:pt x="10021" y="4376"/>
                  </a:lnTo>
                  <a:lnTo>
                    <a:pt x="10233" y="4376"/>
                  </a:lnTo>
                  <a:lnTo>
                    <a:pt x="10351" y="4423"/>
                  </a:lnTo>
                  <a:lnTo>
                    <a:pt x="10468" y="4470"/>
                  </a:lnTo>
                  <a:lnTo>
                    <a:pt x="10586" y="4541"/>
                  </a:lnTo>
                  <a:lnTo>
                    <a:pt x="10680" y="4611"/>
                  </a:lnTo>
                  <a:lnTo>
                    <a:pt x="10751" y="4729"/>
                  </a:lnTo>
                  <a:lnTo>
                    <a:pt x="10821" y="4823"/>
                  </a:lnTo>
                  <a:lnTo>
                    <a:pt x="10845" y="4941"/>
                  </a:lnTo>
                  <a:lnTo>
                    <a:pt x="10892" y="5058"/>
                  </a:lnTo>
                  <a:lnTo>
                    <a:pt x="10892" y="5176"/>
                  </a:lnTo>
                  <a:lnTo>
                    <a:pt x="10892" y="5317"/>
                  </a:lnTo>
                  <a:lnTo>
                    <a:pt x="10845" y="5435"/>
                  </a:lnTo>
                  <a:lnTo>
                    <a:pt x="10798" y="5552"/>
                  </a:lnTo>
                  <a:lnTo>
                    <a:pt x="10727" y="5646"/>
                  </a:lnTo>
                  <a:lnTo>
                    <a:pt x="10633" y="5764"/>
                  </a:lnTo>
                  <a:lnTo>
                    <a:pt x="10515" y="5858"/>
                  </a:lnTo>
                  <a:lnTo>
                    <a:pt x="10351" y="5952"/>
                  </a:lnTo>
                  <a:lnTo>
                    <a:pt x="10139" y="6046"/>
                  </a:lnTo>
                  <a:lnTo>
                    <a:pt x="9904" y="6141"/>
                  </a:lnTo>
                  <a:lnTo>
                    <a:pt x="9645" y="6211"/>
                  </a:lnTo>
                  <a:lnTo>
                    <a:pt x="9363" y="6282"/>
                  </a:lnTo>
                  <a:lnTo>
                    <a:pt x="9033" y="6329"/>
                  </a:lnTo>
                  <a:lnTo>
                    <a:pt x="8681" y="6352"/>
                  </a:lnTo>
                  <a:lnTo>
                    <a:pt x="7857" y="6352"/>
                  </a:lnTo>
                  <a:lnTo>
                    <a:pt x="7669" y="7246"/>
                  </a:lnTo>
                  <a:lnTo>
                    <a:pt x="7434" y="8117"/>
                  </a:lnTo>
                  <a:lnTo>
                    <a:pt x="7199" y="8916"/>
                  </a:lnTo>
                  <a:lnTo>
                    <a:pt x="6916" y="9716"/>
                  </a:lnTo>
                  <a:lnTo>
                    <a:pt x="6634" y="10469"/>
                  </a:lnTo>
                  <a:lnTo>
                    <a:pt x="6328" y="11175"/>
                  </a:lnTo>
                  <a:lnTo>
                    <a:pt x="6022" y="11833"/>
                  </a:lnTo>
                  <a:lnTo>
                    <a:pt x="5693" y="12469"/>
                  </a:lnTo>
                  <a:lnTo>
                    <a:pt x="5905" y="12327"/>
                  </a:lnTo>
                  <a:lnTo>
                    <a:pt x="6116" y="12186"/>
                  </a:lnTo>
                  <a:lnTo>
                    <a:pt x="6352" y="12045"/>
                  </a:lnTo>
                  <a:lnTo>
                    <a:pt x="6634" y="11904"/>
                  </a:lnTo>
                  <a:lnTo>
                    <a:pt x="6916" y="11810"/>
                  </a:lnTo>
                  <a:lnTo>
                    <a:pt x="7199" y="11716"/>
                  </a:lnTo>
                  <a:lnTo>
                    <a:pt x="7528" y="11669"/>
                  </a:lnTo>
                  <a:lnTo>
                    <a:pt x="7857" y="11645"/>
                  </a:lnTo>
                  <a:lnTo>
                    <a:pt x="8116" y="11669"/>
                  </a:lnTo>
                  <a:lnTo>
                    <a:pt x="8375" y="11692"/>
                  </a:lnTo>
                  <a:lnTo>
                    <a:pt x="8492" y="11739"/>
                  </a:lnTo>
                  <a:lnTo>
                    <a:pt x="8610" y="11786"/>
                  </a:lnTo>
                  <a:lnTo>
                    <a:pt x="8704" y="11857"/>
                  </a:lnTo>
                  <a:lnTo>
                    <a:pt x="8798" y="11927"/>
                  </a:lnTo>
                  <a:lnTo>
                    <a:pt x="8869" y="12022"/>
                  </a:lnTo>
                  <a:lnTo>
                    <a:pt x="8916" y="12116"/>
                  </a:lnTo>
                  <a:lnTo>
                    <a:pt x="8963" y="12210"/>
                  </a:lnTo>
                  <a:lnTo>
                    <a:pt x="8986" y="12327"/>
                  </a:lnTo>
                  <a:lnTo>
                    <a:pt x="9010" y="12445"/>
                  </a:lnTo>
                  <a:lnTo>
                    <a:pt x="9010" y="12563"/>
                  </a:lnTo>
                  <a:lnTo>
                    <a:pt x="8986" y="12657"/>
                  </a:lnTo>
                  <a:lnTo>
                    <a:pt x="8963" y="12774"/>
                  </a:lnTo>
                  <a:lnTo>
                    <a:pt x="8892" y="12892"/>
                  </a:lnTo>
                  <a:lnTo>
                    <a:pt x="8845" y="12986"/>
                  </a:lnTo>
                  <a:lnTo>
                    <a:pt x="8751" y="13080"/>
                  </a:lnTo>
                  <a:lnTo>
                    <a:pt x="8657" y="13151"/>
                  </a:lnTo>
                  <a:lnTo>
                    <a:pt x="8351" y="13315"/>
                  </a:lnTo>
                  <a:lnTo>
                    <a:pt x="8163" y="13386"/>
                  </a:lnTo>
                  <a:lnTo>
                    <a:pt x="7975" y="13457"/>
                  </a:lnTo>
                  <a:lnTo>
                    <a:pt x="7787" y="13504"/>
                  </a:lnTo>
                  <a:lnTo>
                    <a:pt x="7551" y="13551"/>
                  </a:lnTo>
                  <a:lnTo>
                    <a:pt x="7316" y="13574"/>
                  </a:lnTo>
                  <a:lnTo>
                    <a:pt x="7057" y="13574"/>
                  </a:lnTo>
                  <a:lnTo>
                    <a:pt x="6681" y="13551"/>
                  </a:lnTo>
                  <a:lnTo>
                    <a:pt x="6234" y="13504"/>
                  </a:lnTo>
                  <a:lnTo>
                    <a:pt x="5787" y="13386"/>
                  </a:lnTo>
                  <a:lnTo>
                    <a:pt x="5270" y="13245"/>
                  </a:lnTo>
                  <a:lnTo>
                    <a:pt x="4940" y="13762"/>
                  </a:lnTo>
                  <a:lnTo>
                    <a:pt x="4634" y="14280"/>
                  </a:lnTo>
                  <a:lnTo>
                    <a:pt x="4305" y="14750"/>
                  </a:lnTo>
                  <a:lnTo>
                    <a:pt x="3976" y="15174"/>
                  </a:lnTo>
                  <a:lnTo>
                    <a:pt x="3670" y="15597"/>
                  </a:lnTo>
                  <a:lnTo>
                    <a:pt x="3341" y="15974"/>
                  </a:lnTo>
                  <a:lnTo>
                    <a:pt x="2752" y="16656"/>
                  </a:lnTo>
                  <a:lnTo>
                    <a:pt x="2211" y="17220"/>
                  </a:lnTo>
                  <a:lnTo>
                    <a:pt x="1717" y="17667"/>
                  </a:lnTo>
                  <a:lnTo>
                    <a:pt x="1317" y="18020"/>
                  </a:lnTo>
                  <a:lnTo>
                    <a:pt x="1012" y="18256"/>
                  </a:lnTo>
                  <a:lnTo>
                    <a:pt x="918" y="18303"/>
                  </a:lnTo>
                  <a:lnTo>
                    <a:pt x="776" y="18303"/>
                  </a:lnTo>
                  <a:lnTo>
                    <a:pt x="706" y="18279"/>
                  </a:lnTo>
                  <a:lnTo>
                    <a:pt x="635" y="18232"/>
                  </a:lnTo>
                  <a:lnTo>
                    <a:pt x="588" y="18185"/>
                  </a:lnTo>
                  <a:lnTo>
                    <a:pt x="541" y="18067"/>
                  </a:lnTo>
                  <a:lnTo>
                    <a:pt x="541" y="17973"/>
                  </a:lnTo>
                  <a:lnTo>
                    <a:pt x="588" y="17879"/>
                  </a:lnTo>
                  <a:lnTo>
                    <a:pt x="659" y="17785"/>
                  </a:lnTo>
                  <a:lnTo>
                    <a:pt x="1059" y="17479"/>
                  </a:lnTo>
                  <a:lnTo>
                    <a:pt x="1600" y="16985"/>
                  </a:lnTo>
                  <a:lnTo>
                    <a:pt x="1929" y="16656"/>
                  </a:lnTo>
                  <a:lnTo>
                    <a:pt x="2282" y="16303"/>
                  </a:lnTo>
                  <a:lnTo>
                    <a:pt x="2658" y="15903"/>
                  </a:lnTo>
                  <a:lnTo>
                    <a:pt x="3058" y="15433"/>
                  </a:lnTo>
                  <a:lnTo>
                    <a:pt x="3458" y="14915"/>
                  </a:lnTo>
                  <a:lnTo>
                    <a:pt x="3858" y="14374"/>
                  </a:lnTo>
                  <a:lnTo>
                    <a:pt x="4281" y="13762"/>
                  </a:lnTo>
                  <a:lnTo>
                    <a:pt x="4681" y="13104"/>
                  </a:lnTo>
                  <a:lnTo>
                    <a:pt x="5081" y="12374"/>
                  </a:lnTo>
                  <a:lnTo>
                    <a:pt x="5481" y="11622"/>
                  </a:lnTo>
                  <a:lnTo>
                    <a:pt x="5858" y="10798"/>
                  </a:lnTo>
                  <a:lnTo>
                    <a:pt x="6210" y="9928"/>
                  </a:lnTo>
                  <a:lnTo>
                    <a:pt x="5811" y="9575"/>
                  </a:lnTo>
                  <a:lnTo>
                    <a:pt x="5458" y="9246"/>
                  </a:lnTo>
                  <a:lnTo>
                    <a:pt x="5175" y="8893"/>
                  </a:lnTo>
                  <a:lnTo>
                    <a:pt x="4964" y="8564"/>
                  </a:lnTo>
                  <a:lnTo>
                    <a:pt x="4776" y="8234"/>
                  </a:lnTo>
                  <a:lnTo>
                    <a:pt x="4658" y="7928"/>
                  </a:lnTo>
                  <a:lnTo>
                    <a:pt x="4564" y="7623"/>
                  </a:lnTo>
                  <a:lnTo>
                    <a:pt x="4517" y="7364"/>
                  </a:lnTo>
                  <a:lnTo>
                    <a:pt x="4517" y="7176"/>
                  </a:lnTo>
                  <a:lnTo>
                    <a:pt x="4540" y="6987"/>
                  </a:lnTo>
                  <a:lnTo>
                    <a:pt x="4611" y="6846"/>
                  </a:lnTo>
                  <a:lnTo>
                    <a:pt x="4728" y="6705"/>
                  </a:lnTo>
                  <a:lnTo>
                    <a:pt x="4846" y="6587"/>
                  </a:lnTo>
                  <a:lnTo>
                    <a:pt x="4987" y="6517"/>
                  </a:lnTo>
                  <a:lnTo>
                    <a:pt x="5152" y="6470"/>
                  </a:lnTo>
                  <a:lnTo>
                    <a:pt x="5317" y="6446"/>
                  </a:lnTo>
                  <a:lnTo>
                    <a:pt x="5458" y="6446"/>
                  </a:lnTo>
                  <a:lnTo>
                    <a:pt x="5575" y="6493"/>
                  </a:lnTo>
                  <a:lnTo>
                    <a:pt x="5693" y="6540"/>
                  </a:lnTo>
                  <a:lnTo>
                    <a:pt x="5834" y="6611"/>
                  </a:lnTo>
                  <a:lnTo>
                    <a:pt x="6046" y="6823"/>
                  </a:lnTo>
                  <a:lnTo>
                    <a:pt x="6234" y="7058"/>
                  </a:lnTo>
                  <a:lnTo>
                    <a:pt x="6375" y="7317"/>
                  </a:lnTo>
                  <a:lnTo>
                    <a:pt x="6469" y="7599"/>
                  </a:lnTo>
                  <a:lnTo>
                    <a:pt x="6563" y="7858"/>
                  </a:lnTo>
                  <a:lnTo>
                    <a:pt x="6610" y="8140"/>
                  </a:lnTo>
                  <a:lnTo>
                    <a:pt x="6634" y="8422"/>
                  </a:lnTo>
                  <a:lnTo>
                    <a:pt x="6657" y="8705"/>
                  </a:lnTo>
                  <a:lnTo>
                    <a:pt x="6846" y="8093"/>
                  </a:lnTo>
                  <a:lnTo>
                    <a:pt x="7010" y="7481"/>
                  </a:lnTo>
                  <a:lnTo>
                    <a:pt x="7175" y="6823"/>
                  </a:lnTo>
                  <a:lnTo>
                    <a:pt x="7316" y="6164"/>
                  </a:lnTo>
                  <a:lnTo>
                    <a:pt x="7434" y="5458"/>
                  </a:lnTo>
                  <a:lnTo>
                    <a:pt x="7551" y="4753"/>
                  </a:lnTo>
                  <a:lnTo>
                    <a:pt x="7645" y="4023"/>
                  </a:lnTo>
                  <a:lnTo>
                    <a:pt x="7740" y="3247"/>
                  </a:lnTo>
                  <a:lnTo>
                    <a:pt x="7481" y="3012"/>
                  </a:lnTo>
                  <a:lnTo>
                    <a:pt x="7246" y="2777"/>
                  </a:lnTo>
                  <a:lnTo>
                    <a:pt x="7057" y="2541"/>
                  </a:lnTo>
                  <a:lnTo>
                    <a:pt x="6916" y="2306"/>
                  </a:lnTo>
                  <a:lnTo>
                    <a:pt x="6799" y="2094"/>
                  </a:lnTo>
                  <a:lnTo>
                    <a:pt x="6705" y="1859"/>
                  </a:lnTo>
                  <a:lnTo>
                    <a:pt x="6634" y="1647"/>
                  </a:lnTo>
                  <a:lnTo>
                    <a:pt x="6610" y="1459"/>
                  </a:lnTo>
                  <a:lnTo>
                    <a:pt x="6610" y="1247"/>
                  </a:lnTo>
                  <a:lnTo>
                    <a:pt x="6634" y="1083"/>
                  </a:lnTo>
                  <a:lnTo>
                    <a:pt x="6705" y="918"/>
                  </a:lnTo>
                  <a:lnTo>
                    <a:pt x="6822" y="777"/>
                  </a:lnTo>
                  <a:lnTo>
                    <a:pt x="6940" y="683"/>
                  </a:lnTo>
                  <a:lnTo>
                    <a:pt x="7104" y="589"/>
                  </a:lnTo>
                  <a:lnTo>
                    <a:pt x="7269" y="542"/>
                  </a:lnTo>
                  <a:close/>
                  <a:moveTo>
                    <a:pt x="7269" y="1"/>
                  </a:moveTo>
                  <a:lnTo>
                    <a:pt x="7128" y="24"/>
                  </a:lnTo>
                  <a:lnTo>
                    <a:pt x="6987" y="71"/>
                  </a:lnTo>
                  <a:lnTo>
                    <a:pt x="6846" y="118"/>
                  </a:lnTo>
                  <a:lnTo>
                    <a:pt x="6705" y="189"/>
                  </a:lnTo>
                  <a:lnTo>
                    <a:pt x="6587" y="259"/>
                  </a:lnTo>
                  <a:lnTo>
                    <a:pt x="6469" y="354"/>
                  </a:lnTo>
                  <a:lnTo>
                    <a:pt x="6375" y="471"/>
                  </a:lnTo>
                  <a:lnTo>
                    <a:pt x="6281" y="565"/>
                  </a:lnTo>
                  <a:lnTo>
                    <a:pt x="6210" y="706"/>
                  </a:lnTo>
                  <a:lnTo>
                    <a:pt x="6163" y="824"/>
                  </a:lnTo>
                  <a:lnTo>
                    <a:pt x="6116" y="965"/>
                  </a:lnTo>
                  <a:lnTo>
                    <a:pt x="6069" y="1106"/>
                  </a:lnTo>
                  <a:lnTo>
                    <a:pt x="6069" y="1247"/>
                  </a:lnTo>
                  <a:lnTo>
                    <a:pt x="6046" y="1389"/>
                  </a:lnTo>
                  <a:lnTo>
                    <a:pt x="6069" y="1530"/>
                  </a:lnTo>
                  <a:lnTo>
                    <a:pt x="6116" y="1789"/>
                  </a:lnTo>
                  <a:lnTo>
                    <a:pt x="6187" y="2047"/>
                  </a:lnTo>
                  <a:lnTo>
                    <a:pt x="6305" y="2283"/>
                  </a:lnTo>
                  <a:lnTo>
                    <a:pt x="6422" y="2541"/>
                  </a:lnTo>
                  <a:lnTo>
                    <a:pt x="6563" y="2777"/>
                  </a:lnTo>
                  <a:lnTo>
                    <a:pt x="6752" y="3012"/>
                  </a:lnTo>
                  <a:lnTo>
                    <a:pt x="6940" y="3247"/>
                  </a:lnTo>
                  <a:lnTo>
                    <a:pt x="7175" y="3482"/>
                  </a:lnTo>
                  <a:lnTo>
                    <a:pt x="7081" y="4306"/>
                  </a:lnTo>
                  <a:lnTo>
                    <a:pt x="6940" y="5129"/>
                  </a:lnTo>
                  <a:lnTo>
                    <a:pt x="6799" y="5929"/>
                  </a:lnTo>
                  <a:lnTo>
                    <a:pt x="6634" y="6705"/>
                  </a:lnTo>
                  <a:lnTo>
                    <a:pt x="6422" y="6446"/>
                  </a:lnTo>
                  <a:lnTo>
                    <a:pt x="6163" y="6211"/>
                  </a:lnTo>
                  <a:lnTo>
                    <a:pt x="5975" y="6070"/>
                  </a:lnTo>
                  <a:lnTo>
                    <a:pt x="5764" y="5976"/>
                  </a:lnTo>
                  <a:lnTo>
                    <a:pt x="5552" y="5929"/>
                  </a:lnTo>
                  <a:lnTo>
                    <a:pt x="5317" y="5905"/>
                  </a:lnTo>
                  <a:lnTo>
                    <a:pt x="5175" y="5905"/>
                  </a:lnTo>
                  <a:lnTo>
                    <a:pt x="5034" y="5929"/>
                  </a:lnTo>
                  <a:lnTo>
                    <a:pt x="4893" y="5976"/>
                  </a:lnTo>
                  <a:lnTo>
                    <a:pt x="4752" y="6023"/>
                  </a:lnTo>
                  <a:lnTo>
                    <a:pt x="4634" y="6093"/>
                  </a:lnTo>
                  <a:lnTo>
                    <a:pt x="4517" y="6164"/>
                  </a:lnTo>
                  <a:lnTo>
                    <a:pt x="4399" y="6258"/>
                  </a:lnTo>
                  <a:lnTo>
                    <a:pt x="4281" y="6376"/>
                  </a:lnTo>
                  <a:lnTo>
                    <a:pt x="4211" y="6493"/>
                  </a:lnTo>
                  <a:lnTo>
                    <a:pt x="4117" y="6611"/>
                  </a:lnTo>
                  <a:lnTo>
                    <a:pt x="4070" y="6729"/>
                  </a:lnTo>
                  <a:lnTo>
                    <a:pt x="4023" y="6870"/>
                  </a:lnTo>
                  <a:lnTo>
                    <a:pt x="3976" y="7011"/>
                  </a:lnTo>
                  <a:lnTo>
                    <a:pt x="3976" y="7152"/>
                  </a:lnTo>
                  <a:lnTo>
                    <a:pt x="3976" y="7293"/>
                  </a:lnTo>
                  <a:lnTo>
                    <a:pt x="3976" y="7434"/>
                  </a:lnTo>
                  <a:lnTo>
                    <a:pt x="4023" y="7693"/>
                  </a:lnTo>
                  <a:lnTo>
                    <a:pt x="4117" y="7999"/>
                  </a:lnTo>
                  <a:lnTo>
                    <a:pt x="4234" y="8328"/>
                  </a:lnTo>
                  <a:lnTo>
                    <a:pt x="4376" y="8658"/>
                  </a:lnTo>
                  <a:lnTo>
                    <a:pt x="4587" y="9010"/>
                  </a:lnTo>
                  <a:lnTo>
                    <a:pt x="4870" y="9363"/>
                  </a:lnTo>
                  <a:lnTo>
                    <a:pt x="5175" y="9716"/>
                  </a:lnTo>
                  <a:lnTo>
                    <a:pt x="5575" y="10093"/>
                  </a:lnTo>
                  <a:lnTo>
                    <a:pt x="5222" y="10892"/>
                  </a:lnTo>
                  <a:lnTo>
                    <a:pt x="4870" y="11645"/>
                  </a:lnTo>
                  <a:lnTo>
                    <a:pt x="4493" y="12351"/>
                  </a:lnTo>
                  <a:lnTo>
                    <a:pt x="4093" y="13010"/>
                  </a:lnTo>
                  <a:lnTo>
                    <a:pt x="3717" y="13621"/>
                  </a:lnTo>
                  <a:lnTo>
                    <a:pt x="3341" y="14186"/>
                  </a:lnTo>
                  <a:lnTo>
                    <a:pt x="2941" y="14703"/>
                  </a:lnTo>
                  <a:lnTo>
                    <a:pt x="2564" y="15174"/>
                  </a:lnTo>
                  <a:lnTo>
                    <a:pt x="2211" y="15597"/>
                  </a:lnTo>
                  <a:lnTo>
                    <a:pt x="1858" y="15974"/>
                  </a:lnTo>
                  <a:lnTo>
                    <a:pt x="1529" y="16303"/>
                  </a:lnTo>
                  <a:lnTo>
                    <a:pt x="1223" y="16585"/>
                  </a:lnTo>
                  <a:lnTo>
                    <a:pt x="706" y="17056"/>
                  </a:lnTo>
                  <a:lnTo>
                    <a:pt x="329" y="17362"/>
                  </a:lnTo>
                  <a:lnTo>
                    <a:pt x="212" y="17456"/>
                  </a:lnTo>
                  <a:lnTo>
                    <a:pt x="118" y="17597"/>
                  </a:lnTo>
                  <a:lnTo>
                    <a:pt x="47" y="17738"/>
                  </a:lnTo>
                  <a:lnTo>
                    <a:pt x="24" y="17879"/>
                  </a:lnTo>
                  <a:lnTo>
                    <a:pt x="0" y="18020"/>
                  </a:lnTo>
                  <a:lnTo>
                    <a:pt x="24" y="18185"/>
                  </a:lnTo>
                  <a:lnTo>
                    <a:pt x="71" y="18326"/>
                  </a:lnTo>
                  <a:lnTo>
                    <a:pt x="141" y="18467"/>
                  </a:lnTo>
                  <a:lnTo>
                    <a:pt x="282" y="18632"/>
                  </a:lnTo>
                  <a:lnTo>
                    <a:pt x="447" y="18750"/>
                  </a:lnTo>
                  <a:lnTo>
                    <a:pt x="635" y="18820"/>
                  </a:lnTo>
                  <a:lnTo>
                    <a:pt x="847" y="18844"/>
                  </a:lnTo>
                  <a:lnTo>
                    <a:pt x="965" y="18844"/>
                  </a:lnTo>
                  <a:lnTo>
                    <a:pt x="1106" y="18820"/>
                  </a:lnTo>
                  <a:lnTo>
                    <a:pt x="1223" y="18750"/>
                  </a:lnTo>
                  <a:lnTo>
                    <a:pt x="1341" y="18679"/>
                  </a:lnTo>
                  <a:lnTo>
                    <a:pt x="1647" y="18444"/>
                  </a:lnTo>
                  <a:lnTo>
                    <a:pt x="2047" y="18091"/>
                  </a:lnTo>
                  <a:lnTo>
                    <a:pt x="2541" y="17644"/>
                  </a:lnTo>
                  <a:lnTo>
                    <a:pt x="3058" y="17103"/>
                  </a:lnTo>
                  <a:lnTo>
                    <a:pt x="3646" y="16468"/>
                  </a:lnTo>
                  <a:lnTo>
                    <a:pt x="4258" y="15715"/>
                  </a:lnTo>
                  <a:lnTo>
                    <a:pt x="4564" y="15291"/>
                  </a:lnTo>
                  <a:lnTo>
                    <a:pt x="4893" y="14868"/>
                  </a:lnTo>
                  <a:lnTo>
                    <a:pt x="5199" y="14398"/>
                  </a:lnTo>
                  <a:lnTo>
                    <a:pt x="5505" y="13880"/>
                  </a:lnTo>
                  <a:lnTo>
                    <a:pt x="5928" y="13998"/>
                  </a:lnTo>
                  <a:lnTo>
                    <a:pt x="6328" y="14068"/>
                  </a:lnTo>
                  <a:lnTo>
                    <a:pt x="6705" y="14092"/>
                  </a:lnTo>
                  <a:lnTo>
                    <a:pt x="7057" y="14115"/>
                  </a:lnTo>
                  <a:lnTo>
                    <a:pt x="7340" y="14115"/>
                  </a:lnTo>
                  <a:lnTo>
                    <a:pt x="7598" y="14092"/>
                  </a:lnTo>
                  <a:lnTo>
                    <a:pt x="7834" y="14045"/>
                  </a:lnTo>
                  <a:lnTo>
                    <a:pt x="8069" y="13998"/>
                  </a:lnTo>
                  <a:lnTo>
                    <a:pt x="8304" y="13904"/>
                  </a:lnTo>
                  <a:lnTo>
                    <a:pt x="8539" y="13833"/>
                  </a:lnTo>
                  <a:lnTo>
                    <a:pt x="8751" y="13715"/>
                  </a:lnTo>
                  <a:lnTo>
                    <a:pt x="8939" y="13598"/>
                  </a:lnTo>
                  <a:lnTo>
                    <a:pt x="9104" y="13480"/>
                  </a:lnTo>
                  <a:lnTo>
                    <a:pt x="9245" y="13339"/>
                  </a:lnTo>
                  <a:lnTo>
                    <a:pt x="9363" y="13174"/>
                  </a:lnTo>
                  <a:lnTo>
                    <a:pt x="9433" y="13010"/>
                  </a:lnTo>
                  <a:lnTo>
                    <a:pt x="9504" y="12821"/>
                  </a:lnTo>
                  <a:lnTo>
                    <a:pt x="9527" y="12610"/>
                  </a:lnTo>
                  <a:lnTo>
                    <a:pt x="9551" y="12421"/>
                  </a:lnTo>
                  <a:lnTo>
                    <a:pt x="9527" y="12210"/>
                  </a:lnTo>
                  <a:lnTo>
                    <a:pt x="9457" y="12022"/>
                  </a:lnTo>
                  <a:lnTo>
                    <a:pt x="9386" y="11833"/>
                  </a:lnTo>
                  <a:lnTo>
                    <a:pt x="9292" y="11669"/>
                  </a:lnTo>
                  <a:lnTo>
                    <a:pt x="9151" y="11528"/>
                  </a:lnTo>
                  <a:lnTo>
                    <a:pt x="9010" y="11410"/>
                  </a:lnTo>
                  <a:lnTo>
                    <a:pt x="8845" y="11292"/>
                  </a:lnTo>
                  <a:lnTo>
                    <a:pt x="8657" y="11222"/>
                  </a:lnTo>
                  <a:lnTo>
                    <a:pt x="8469" y="11175"/>
                  </a:lnTo>
                  <a:lnTo>
                    <a:pt x="8163" y="11128"/>
                  </a:lnTo>
                  <a:lnTo>
                    <a:pt x="7857" y="11104"/>
                  </a:lnTo>
                  <a:lnTo>
                    <a:pt x="7598" y="11104"/>
                  </a:lnTo>
                  <a:lnTo>
                    <a:pt x="7363" y="11151"/>
                  </a:lnTo>
                  <a:lnTo>
                    <a:pt x="7128" y="11175"/>
                  </a:lnTo>
                  <a:lnTo>
                    <a:pt x="6893" y="11245"/>
                  </a:lnTo>
                  <a:lnTo>
                    <a:pt x="7316" y="10210"/>
                  </a:lnTo>
                  <a:lnTo>
                    <a:pt x="7693" y="9128"/>
                  </a:lnTo>
                  <a:lnTo>
                    <a:pt x="8022" y="8022"/>
                  </a:lnTo>
                  <a:lnTo>
                    <a:pt x="8304" y="6893"/>
                  </a:lnTo>
                  <a:lnTo>
                    <a:pt x="8681" y="6893"/>
                  </a:lnTo>
                  <a:lnTo>
                    <a:pt x="9057" y="6870"/>
                  </a:lnTo>
                  <a:lnTo>
                    <a:pt x="9410" y="6823"/>
                  </a:lnTo>
                  <a:lnTo>
                    <a:pt x="9739" y="6752"/>
                  </a:lnTo>
                  <a:lnTo>
                    <a:pt x="10045" y="6658"/>
                  </a:lnTo>
                  <a:lnTo>
                    <a:pt x="10327" y="6564"/>
                  </a:lnTo>
                  <a:lnTo>
                    <a:pt x="10586" y="6446"/>
                  </a:lnTo>
                  <a:lnTo>
                    <a:pt x="10821" y="6305"/>
                  </a:lnTo>
                  <a:lnTo>
                    <a:pt x="11009" y="6164"/>
                  </a:lnTo>
                  <a:lnTo>
                    <a:pt x="11151" y="5999"/>
                  </a:lnTo>
                  <a:lnTo>
                    <a:pt x="11268" y="5835"/>
                  </a:lnTo>
                  <a:lnTo>
                    <a:pt x="11362" y="5646"/>
                  </a:lnTo>
                  <a:lnTo>
                    <a:pt x="11409" y="5435"/>
                  </a:lnTo>
                  <a:lnTo>
                    <a:pt x="11433" y="5223"/>
                  </a:lnTo>
                  <a:lnTo>
                    <a:pt x="11433" y="5011"/>
                  </a:lnTo>
                  <a:lnTo>
                    <a:pt x="11386" y="4800"/>
                  </a:lnTo>
                  <a:lnTo>
                    <a:pt x="11292" y="4588"/>
                  </a:lnTo>
                  <a:lnTo>
                    <a:pt x="11174" y="4400"/>
                  </a:lnTo>
                  <a:lnTo>
                    <a:pt x="11057" y="4235"/>
                  </a:lnTo>
                  <a:lnTo>
                    <a:pt x="10892" y="4094"/>
                  </a:lnTo>
                  <a:lnTo>
                    <a:pt x="10704" y="3976"/>
                  </a:lnTo>
                  <a:lnTo>
                    <a:pt x="10515" y="3906"/>
                  </a:lnTo>
                  <a:lnTo>
                    <a:pt x="10304" y="3835"/>
                  </a:lnTo>
                  <a:lnTo>
                    <a:pt x="9974" y="3835"/>
                  </a:lnTo>
                  <a:lnTo>
                    <a:pt x="9645" y="3882"/>
                  </a:lnTo>
                  <a:lnTo>
                    <a:pt x="9339" y="3953"/>
                  </a:lnTo>
                  <a:lnTo>
                    <a:pt x="9033" y="4070"/>
                  </a:lnTo>
                  <a:lnTo>
                    <a:pt x="8751" y="4235"/>
                  </a:lnTo>
                  <a:lnTo>
                    <a:pt x="8869" y="3271"/>
                  </a:lnTo>
                  <a:lnTo>
                    <a:pt x="8916" y="2706"/>
                  </a:lnTo>
                  <a:lnTo>
                    <a:pt x="8916" y="2377"/>
                  </a:lnTo>
                  <a:lnTo>
                    <a:pt x="8916" y="2071"/>
                  </a:lnTo>
                  <a:lnTo>
                    <a:pt x="8892" y="1741"/>
                  </a:lnTo>
                  <a:lnTo>
                    <a:pt x="8845" y="1412"/>
                  </a:lnTo>
                  <a:lnTo>
                    <a:pt x="8751" y="1106"/>
                  </a:lnTo>
                  <a:lnTo>
                    <a:pt x="8633" y="800"/>
                  </a:lnTo>
                  <a:lnTo>
                    <a:pt x="8539" y="612"/>
                  </a:lnTo>
                  <a:lnTo>
                    <a:pt x="8445" y="471"/>
                  </a:lnTo>
                  <a:lnTo>
                    <a:pt x="8304" y="330"/>
                  </a:lnTo>
                  <a:lnTo>
                    <a:pt x="8163" y="212"/>
                  </a:lnTo>
                  <a:lnTo>
                    <a:pt x="7998" y="118"/>
                  </a:lnTo>
                  <a:lnTo>
                    <a:pt x="7810" y="48"/>
                  </a:lnTo>
                  <a:lnTo>
                    <a:pt x="762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5142327" y="4078754"/>
              <a:ext cx="316559" cy="543206"/>
            </a:xfrm>
            <a:custGeom>
              <a:rect b="b" l="l" r="r" t="t"/>
              <a:pathLst>
                <a:path extrusionOk="0" fill="none" h="17762" w="10351">
                  <a:moveTo>
                    <a:pt x="6893" y="1"/>
                  </a:moveTo>
                  <a:lnTo>
                    <a:pt x="6893" y="1"/>
                  </a:lnTo>
                  <a:lnTo>
                    <a:pt x="6987" y="1"/>
                  </a:lnTo>
                  <a:lnTo>
                    <a:pt x="7104" y="24"/>
                  </a:lnTo>
                  <a:lnTo>
                    <a:pt x="7199" y="48"/>
                  </a:lnTo>
                  <a:lnTo>
                    <a:pt x="7293" y="95"/>
                  </a:lnTo>
                  <a:lnTo>
                    <a:pt x="7387" y="165"/>
                  </a:lnTo>
                  <a:lnTo>
                    <a:pt x="7481" y="259"/>
                  </a:lnTo>
                  <a:lnTo>
                    <a:pt x="7551" y="354"/>
                  </a:lnTo>
                  <a:lnTo>
                    <a:pt x="7598" y="471"/>
                  </a:lnTo>
                  <a:lnTo>
                    <a:pt x="7598" y="471"/>
                  </a:lnTo>
                  <a:lnTo>
                    <a:pt x="7693" y="753"/>
                  </a:lnTo>
                  <a:lnTo>
                    <a:pt x="7763" y="1036"/>
                  </a:lnTo>
                  <a:lnTo>
                    <a:pt x="7810" y="1342"/>
                  </a:lnTo>
                  <a:lnTo>
                    <a:pt x="7834" y="1624"/>
                  </a:lnTo>
                  <a:lnTo>
                    <a:pt x="7834" y="1906"/>
                  </a:lnTo>
                  <a:lnTo>
                    <a:pt x="7834" y="2188"/>
                  </a:lnTo>
                  <a:lnTo>
                    <a:pt x="7787" y="2659"/>
                  </a:lnTo>
                  <a:lnTo>
                    <a:pt x="7787" y="2659"/>
                  </a:lnTo>
                  <a:lnTo>
                    <a:pt x="7716" y="3294"/>
                  </a:lnTo>
                  <a:lnTo>
                    <a:pt x="7646" y="3929"/>
                  </a:lnTo>
                  <a:lnTo>
                    <a:pt x="7457" y="5129"/>
                  </a:lnTo>
                  <a:lnTo>
                    <a:pt x="7457" y="5129"/>
                  </a:lnTo>
                  <a:lnTo>
                    <a:pt x="7622" y="4917"/>
                  </a:lnTo>
                  <a:lnTo>
                    <a:pt x="7810" y="4706"/>
                  </a:lnTo>
                  <a:lnTo>
                    <a:pt x="8045" y="4494"/>
                  </a:lnTo>
                  <a:lnTo>
                    <a:pt x="8281" y="4306"/>
                  </a:lnTo>
                  <a:lnTo>
                    <a:pt x="8539" y="4117"/>
                  </a:lnTo>
                  <a:lnTo>
                    <a:pt x="8845" y="3976"/>
                  </a:lnTo>
                  <a:lnTo>
                    <a:pt x="9151" y="3882"/>
                  </a:lnTo>
                  <a:lnTo>
                    <a:pt x="9316" y="3859"/>
                  </a:lnTo>
                  <a:lnTo>
                    <a:pt x="9480" y="3835"/>
                  </a:lnTo>
                  <a:lnTo>
                    <a:pt x="9480" y="3835"/>
                  </a:lnTo>
                  <a:lnTo>
                    <a:pt x="9551" y="3835"/>
                  </a:lnTo>
                  <a:lnTo>
                    <a:pt x="9551" y="3835"/>
                  </a:lnTo>
                  <a:lnTo>
                    <a:pt x="9692" y="3835"/>
                  </a:lnTo>
                  <a:lnTo>
                    <a:pt x="9810" y="3882"/>
                  </a:lnTo>
                  <a:lnTo>
                    <a:pt x="9927" y="3929"/>
                  </a:lnTo>
                  <a:lnTo>
                    <a:pt x="10045" y="4000"/>
                  </a:lnTo>
                  <a:lnTo>
                    <a:pt x="10139" y="4070"/>
                  </a:lnTo>
                  <a:lnTo>
                    <a:pt x="10210" y="4188"/>
                  </a:lnTo>
                  <a:lnTo>
                    <a:pt x="10280" y="4282"/>
                  </a:lnTo>
                  <a:lnTo>
                    <a:pt x="10304" y="4400"/>
                  </a:lnTo>
                  <a:lnTo>
                    <a:pt x="10351" y="4517"/>
                  </a:lnTo>
                  <a:lnTo>
                    <a:pt x="10351" y="4635"/>
                  </a:lnTo>
                  <a:lnTo>
                    <a:pt x="10351" y="4776"/>
                  </a:lnTo>
                  <a:lnTo>
                    <a:pt x="10304" y="4894"/>
                  </a:lnTo>
                  <a:lnTo>
                    <a:pt x="10257" y="5011"/>
                  </a:lnTo>
                  <a:lnTo>
                    <a:pt x="10186" y="5105"/>
                  </a:lnTo>
                  <a:lnTo>
                    <a:pt x="10092" y="5223"/>
                  </a:lnTo>
                  <a:lnTo>
                    <a:pt x="9974" y="5317"/>
                  </a:lnTo>
                  <a:lnTo>
                    <a:pt x="9974" y="5317"/>
                  </a:lnTo>
                  <a:lnTo>
                    <a:pt x="9810" y="5411"/>
                  </a:lnTo>
                  <a:lnTo>
                    <a:pt x="9598" y="5505"/>
                  </a:lnTo>
                  <a:lnTo>
                    <a:pt x="9363" y="5600"/>
                  </a:lnTo>
                  <a:lnTo>
                    <a:pt x="9104" y="5670"/>
                  </a:lnTo>
                  <a:lnTo>
                    <a:pt x="8822" y="5741"/>
                  </a:lnTo>
                  <a:lnTo>
                    <a:pt x="8492" y="5788"/>
                  </a:lnTo>
                  <a:lnTo>
                    <a:pt x="8140" y="5811"/>
                  </a:lnTo>
                  <a:lnTo>
                    <a:pt x="7740" y="5811"/>
                  </a:lnTo>
                  <a:lnTo>
                    <a:pt x="7740" y="5811"/>
                  </a:lnTo>
                  <a:lnTo>
                    <a:pt x="7316" y="5811"/>
                  </a:lnTo>
                  <a:lnTo>
                    <a:pt x="7316" y="5811"/>
                  </a:lnTo>
                  <a:lnTo>
                    <a:pt x="7128" y="6705"/>
                  </a:lnTo>
                  <a:lnTo>
                    <a:pt x="6893" y="7576"/>
                  </a:lnTo>
                  <a:lnTo>
                    <a:pt x="6658" y="8375"/>
                  </a:lnTo>
                  <a:lnTo>
                    <a:pt x="6375" y="9175"/>
                  </a:lnTo>
                  <a:lnTo>
                    <a:pt x="6093" y="9928"/>
                  </a:lnTo>
                  <a:lnTo>
                    <a:pt x="5787" y="10634"/>
                  </a:lnTo>
                  <a:lnTo>
                    <a:pt x="5481" y="11292"/>
                  </a:lnTo>
                  <a:lnTo>
                    <a:pt x="5152" y="11928"/>
                  </a:lnTo>
                  <a:lnTo>
                    <a:pt x="5152" y="11928"/>
                  </a:lnTo>
                  <a:lnTo>
                    <a:pt x="5364" y="11786"/>
                  </a:lnTo>
                  <a:lnTo>
                    <a:pt x="5575" y="11645"/>
                  </a:lnTo>
                  <a:lnTo>
                    <a:pt x="5811" y="11504"/>
                  </a:lnTo>
                  <a:lnTo>
                    <a:pt x="6093" y="11363"/>
                  </a:lnTo>
                  <a:lnTo>
                    <a:pt x="6375" y="11269"/>
                  </a:lnTo>
                  <a:lnTo>
                    <a:pt x="6658" y="11175"/>
                  </a:lnTo>
                  <a:lnTo>
                    <a:pt x="6987" y="11128"/>
                  </a:lnTo>
                  <a:lnTo>
                    <a:pt x="7316" y="11104"/>
                  </a:lnTo>
                  <a:lnTo>
                    <a:pt x="7316" y="11104"/>
                  </a:lnTo>
                  <a:lnTo>
                    <a:pt x="7575" y="11128"/>
                  </a:lnTo>
                  <a:lnTo>
                    <a:pt x="7834" y="11151"/>
                  </a:lnTo>
                  <a:lnTo>
                    <a:pt x="7834" y="11151"/>
                  </a:lnTo>
                  <a:lnTo>
                    <a:pt x="7951" y="11198"/>
                  </a:lnTo>
                  <a:lnTo>
                    <a:pt x="8069" y="11245"/>
                  </a:lnTo>
                  <a:lnTo>
                    <a:pt x="8163" y="11316"/>
                  </a:lnTo>
                  <a:lnTo>
                    <a:pt x="8257" y="11386"/>
                  </a:lnTo>
                  <a:lnTo>
                    <a:pt x="8328" y="11481"/>
                  </a:lnTo>
                  <a:lnTo>
                    <a:pt x="8375" y="11575"/>
                  </a:lnTo>
                  <a:lnTo>
                    <a:pt x="8422" y="11669"/>
                  </a:lnTo>
                  <a:lnTo>
                    <a:pt x="8445" y="11786"/>
                  </a:lnTo>
                  <a:lnTo>
                    <a:pt x="8469" y="11904"/>
                  </a:lnTo>
                  <a:lnTo>
                    <a:pt x="8469" y="12022"/>
                  </a:lnTo>
                  <a:lnTo>
                    <a:pt x="8445" y="12116"/>
                  </a:lnTo>
                  <a:lnTo>
                    <a:pt x="8422" y="12233"/>
                  </a:lnTo>
                  <a:lnTo>
                    <a:pt x="8351" y="12351"/>
                  </a:lnTo>
                  <a:lnTo>
                    <a:pt x="8304" y="12445"/>
                  </a:lnTo>
                  <a:lnTo>
                    <a:pt x="8210" y="12539"/>
                  </a:lnTo>
                  <a:lnTo>
                    <a:pt x="8116" y="12610"/>
                  </a:lnTo>
                  <a:lnTo>
                    <a:pt x="8116" y="12610"/>
                  </a:lnTo>
                  <a:lnTo>
                    <a:pt x="7810" y="12774"/>
                  </a:lnTo>
                  <a:lnTo>
                    <a:pt x="7622" y="12845"/>
                  </a:lnTo>
                  <a:lnTo>
                    <a:pt x="7434" y="12916"/>
                  </a:lnTo>
                  <a:lnTo>
                    <a:pt x="7246" y="12963"/>
                  </a:lnTo>
                  <a:lnTo>
                    <a:pt x="7010" y="13010"/>
                  </a:lnTo>
                  <a:lnTo>
                    <a:pt x="6775" y="13033"/>
                  </a:lnTo>
                  <a:lnTo>
                    <a:pt x="6516" y="13033"/>
                  </a:lnTo>
                  <a:lnTo>
                    <a:pt x="6516" y="13033"/>
                  </a:lnTo>
                  <a:lnTo>
                    <a:pt x="6140" y="13010"/>
                  </a:lnTo>
                  <a:lnTo>
                    <a:pt x="5693" y="12963"/>
                  </a:lnTo>
                  <a:lnTo>
                    <a:pt x="5246" y="12845"/>
                  </a:lnTo>
                  <a:lnTo>
                    <a:pt x="4729" y="12704"/>
                  </a:lnTo>
                  <a:lnTo>
                    <a:pt x="4729" y="12704"/>
                  </a:lnTo>
                  <a:lnTo>
                    <a:pt x="4399" y="13221"/>
                  </a:lnTo>
                  <a:lnTo>
                    <a:pt x="4093" y="13739"/>
                  </a:lnTo>
                  <a:lnTo>
                    <a:pt x="3764" y="14209"/>
                  </a:lnTo>
                  <a:lnTo>
                    <a:pt x="3435" y="14633"/>
                  </a:lnTo>
                  <a:lnTo>
                    <a:pt x="3129" y="15056"/>
                  </a:lnTo>
                  <a:lnTo>
                    <a:pt x="2800" y="15433"/>
                  </a:lnTo>
                  <a:lnTo>
                    <a:pt x="2211" y="16115"/>
                  </a:lnTo>
                  <a:lnTo>
                    <a:pt x="1670" y="16679"/>
                  </a:lnTo>
                  <a:lnTo>
                    <a:pt x="1176" y="17126"/>
                  </a:lnTo>
                  <a:lnTo>
                    <a:pt x="776" y="17479"/>
                  </a:lnTo>
                  <a:lnTo>
                    <a:pt x="471" y="17715"/>
                  </a:lnTo>
                  <a:lnTo>
                    <a:pt x="471" y="17715"/>
                  </a:lnTo>
                  <a:lnTo>
                    <a:pt x="377" y="17762"/>
                  </a:lnTo>
                  <a:lnTo>
                    <a:pt x="306" y="17762"/>
                  </a:lnTo>
                  <a:lnTo>
                    <a:pt x="306" y="17762"/>
                  </a:lnTo>
                  <a:lnTo>
                    <a:pt x="235" y="17762"/>
                  </a:lnTo>
                  <a:lnTo>
                    <a:pt x="165" y="17738"/>
                  </a:lnTo>
                  <a:lnTo>
                    <a:pt x="94" y="17691"/>
                  </a:lnTo>
                  <a:lnTo>
                    <a:pt x="47" y="17644"/>
                  </a:lnTo>
                  <a:lnTo>
                    <a:pt x="47" y="17644"/>
                  </a:lnTo>
                  <a:lnTo>
                    <a:pt x="0" y="17526"/>
                  </a:lnTo>
                  <a:lnTo>
                    <a:pt x="0" y="17432"/>
                  </a:lnTo>
                  <a:lnTo>
                    <a:pt x="47" y="17338"/>
                  </a:lnTo>
                  <a:lnTo>
                    <a:pt x="118" y="17244"/>
                  </a:lnTo>
                  <a:lnTo>
                    <a:pt x="118" y="17244"/>
                  </a:lnTo>
                  <a:lnTo>
                    <a:pt x="518" y="16938"/>
                  </a:lnTo>
                  <a:lnTo>
                    <a:pt x="1059" y="16444"/>
                  </a:lnTo>
                  <a:lnTo>
                    <a:pt x="1388" y="16115"/>
                  </a:lnTo>
                  <a:lnTo>
                    <a:pt x="1741" y="15762"/>
                  </a:lnTo>
                  <a:lnTo>
                    <a:pt x="2117" y="15362"/>
                  </a:lnTo>
                  <a:lnTo>
                    <a:pt x="2517" y="14892"/>
                  </a:lnTo>
                  <a:lnTo>
                    <a:pt x="2917" y="14374"/>
                  </a:lnTo>
                  <a:lnTo>
                    <a:pt x="3317" y="13833"/>
                  </a:lnTo>
                  <a:lnTo>
                    <a:pt x="3740" y="13221"/>
                  </a:lnTo>
                  <a:lnTo>
                    <a:pt x="4140" y="12563"/>
                  </a:lnTo>
                  <a:lnTo>
                    <a:pt x="4540" y="11833"/>
                  </a:lnTo>
                  <a:lnTo>
                    <a:pt x="4940" y="11081"/>
                  </a:lnTo>
                  <a:lnTo>
                    <a:pt x="5317" y="10257"/>
                  </a:lnTo>
                  <a:lnTo>
                    <a:pt x="5669" y="9387"/>
                  </a:lnTo>
                  <a:lnTo>
                    <a:pt x="5669" y="9387"/>
                  </a:lnTo>
                  <a:lnTo>
                    <a:pt x="5270" y="9034"/>
                  </a:lnTo>
                  <a:lnTo>
                    <a:pt x="4917" y="8705"/>
                  </a:lnTo>
                  <a:lnTo>
                    <a:pt x="4634" y="8352"/>
                  </a:lnTo>
                  <a:lnTo>
                    <a:pt x="4423" y="8023"/>
                  </a:lnTo>
                  <a:lnTo>
                    <a:pt x="4235" y="7693"/>
                  </a:lnTo>
                  <a:lnTo>
                    <a:pt x="4117" y="7387"/>
                  </a:lnTo>
                  <a:lnTo>
                    <a:pt x="4023" y="7082"/>
                  </a:lnTo>
                  <a:lnTo>
                    <a:pt x="3976" y="6823"/>
                  </a:lnTo>
                  <a:lnTo>
                    <a:pt x="3976" y="6823"/>
                  </a:lnTo>
                  <a:lnTo>
                    <a:pt x="3976" y="6635"/>
                  </a:lnTo>
                  <a:lnTo>
                    <a:pt x="3999" y="6446"/>
                  </a:lnTo>
                  <a:lnTo>
                    <a:pt x="4070" y="6305"/>
                  </a:lnTo>
                  <a:lnTo>
                    <a:pt x="4187" y="6164"/>
                  </a:lnTo>
                  <a:lnTo>
                    <a:pt x="4305" y="6046"/>
                  </a:lnTo>
                  <a:lnTo>
                    <a:pt x="4446" y="5976"/>
                  </a:lnTo>
                  <a:lnTo>
                    <a:pt x="4611" y="5929"/>
                  </a:lnTo>
                  <a:lnTo>
                    <a:pt x="4776" y="5905"/>
                  </a:lnTo>
                  <a:lnTo>
                    <a:pt x="4776" y="5905"/>
                  </a:lnTo>
                  <a:lnTo>
                    <a:pt x="4917" y="5905"/>
                  </a:lnTo>
                  <a:lnTo>
                    <a:pt x="5034" y="5952"/>
                  </a:lnTo>
                  <a:lnTo>
                    <a:pt x="5152" y="5999"/>
                  </a:lnTo>
                  <a:lnTo>
                    <a:pt x="5293" y="6070"/>
                  </a:lnTo>
                  <a:lnTo>
                    <a:pt x="5293" y="6070"/>
                  </a:lnTo>
                  <a:lnTo>
                    <a:pt x="5505" y="6282"/>
                  </a:lnTo>
                  <a:lnTo>
                    <a:pt x="5693" y="6517"/>
                  </a:lnTo>
                  <a:lnTo>
                    <a:pt x="5834" y="6776"/>
                  </a:lnTo>
                  <a:lnTo>
                    <a:pt x="5928" y="7058"/>
                  </a:lnTo>
                  <a:lnTo>
                    <a:pt x="6022" y="7317"/>
                  </a:lnTo>
                  <a:lnTo>
                    <a:pt x="6069" y="7599"/>
                  </a:lnTo>
                  <a:lnTo>
                    <a:pt x="6093" y="7881"/>
                  </a:lnTo>
                  <a:lnTo>
                    <a:pt x="6116" y="8164"/>
                  </a:lnTo>
                  <a:lnTo>
                    <a:pt x="6116" y="8164"/>
                  </a:lnTo>
                  <a:lnTo>
                    <a:pt x="6305" y="7552"/>
                  </a:lnTo>
                  <a:lnTo>
                    <a:pt x="6469" y="6940"/>
                  </a:lnTo>
                  <a:lnTo>
                    <a:pt x="6634" y="6282"/>
                  </a:lnTo>
                  <a:lnTo>
                    <a:pt x="6775" y="5623"/>
                  </a:lnTo>
                  <a:lnTo>
                    <a:pt x="6893" y="4917"/>
                  </a:lnTo>
                  <a:lnTo>
                    <a:pt x="7010" y="4212"/>
                  </a:lnTo>
                  <a:lnTo>
                    <a:pt x="7104" y="3482"/>
                  </a:lnTo>
                  <a:lnTo>
                    <a:pt x="7199" y="2706"/>
                  </a:lnTo>
                  <a:lnTo>
                    <a:pt x="7199" y="2706"/>
                  </a:lnTo>
                  <a:lnTo>
                    <a:pt x="6940" y="2471"/>
                  </a:lnTo>
                  <a:lnTo>
                    <a:pt x="6705" y="2236"/>
                  </a:lnTo>
                  <a:lnTo>
                    <a:pt x="6516" y="2000"/>
                  </a:lnTo>
                  <a:lnTo>
                    <a:pt x="6375" y="1765"/>
                  </a:lnTo>
                  <a:lnTo>
                    <a:pt x="6258" y="1553"/>
                  </a:lnTo>
                  <a:lnTo>
                    <a:pt x="6164" y="1318"/>
                  </a:lnTo>
                  <a:lnTo>
                    <a:pt x="6093" y="1106"/>
                  </a:lnTo>
                  <a:lnTo>
                    <a:pt x="6069" y="918"/>
                  </a:lnTo>
                  <a:lnTo>
                    <a:pt x="6069" y="918"/>
                  </a:lnTo>
                  <a:lnTo>
                    <a:pt x="6069" y="706"/>
                  </a:lnTo>
                  <a:lnTo>
                    <a:pt x="6093" y="542"/>
                  </a:lnTo>
                  <a:lnTo>
                    <a:pt x="6164" y="377"/>
                  </a:lnTo>
                  <a:lnTo>
                    <a:pt x="6281" y="236"/>
                  </a:lnTo>
                  <a:lnTo>
                    <a:pt x="6399" y="142"/>
                  </a:lnTo>
                  <a:lnTo>
                    <a:pt x="6563" y="48"/>
                  </a:lnTo>
                  <a:lnTo>
                    <a:pt x="6728" y="1"/>
                  </a:lnTo>
                  <a:lnTo>
                    <a:pt x="68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5125782" y="4062210"/>
              <a:ext cx="349650" cy="576297"/>
            </a:xfrm>
            <a:custGeom>
              <a:rect b="b" l="l" r="r" t="t"/>
              <a:pathLst>
                <a:path extrusionOk="0" fill="none" h="18844" w="11433">
                  <a:moveTo>
                    <a:pt x="7434" y="1"/>
                  </a:moveTo>
                  <a:lnTo>
                    <a:pt x="7434" y="542"/>
                  </a:lnTo>
                  <a:lnTo>
                    <a:pt x="7434" y="1"/>
                  </a:lnTo>
                  <a:lnTo>
                    <a:pt x="7434" y="1"/>
                  </a:lnTo>
                  <a:lnTo>
                    <a:pt x="7269" y="1"/>
                  </a:lnTo>
                  <a:lnTo>
                    <a:pt x="7128" y="24"/>
                  </a:lnTo>
                  <a:lnTo>
                    <a:pt x="6987" y="71"/>
                  </a:lnTo>
                  <a:lnTo>
                    <a:pt x="6846" y="118"/>
                  </a:lnTo>
                  <a:lnTo>
                    <a:pt x="6705" y="189"/>
                  </a:lnTo>
                  <a:lnTo>
                    <a:pt x="6587" y="259"/>
                  </a:lnTo>
                  <a:lnTo>
                    <a:pt x="6469" y="354"/>
                  </a:lnTo>
                  <a:lnTo>
                    <a:pt x="6375" y="471"/>
                  </a:lnTo>
                  <a:lnTo>
                    <a:pt x="6375" y="471"/>
                  </a:lnTo>
                  <a:lnTo>
                    <a:pt x="6281" y="565"/>
                  </a:lnTo>
                  <a:lnTo>
                    <a:pt x="6210" y="706"/>
                  </a:lnTo>
                  <a:lnTo>
                    <a:pt x="6163" y="824"/>
                  </a:lnTo>
                  <a:lnTo>
                    <a:pt x="6116" y="965"/>
                  </a:lnTo>
                  <a:lnTo>
                    <a:pt x="6069" y="1106"/>
                  </a:lnTo>
                  <a:lnTo>
                    <a:pt x="6069" y="1247"/>
                  </a:lnTo>
                  <a:lnTo>
                    <a:pt x="6046" y="1389"/>
                  </a:lnTo>
                  <a:lnTo>
                    <a:pt x="6069" y="1530"/>
                  </a:lnTo>
                  <a:lnTo>
                    <a:pt x="6069" y="1530"/>
                  </a:lnTo>
                  <a:lnTo>
                    <a:pt x="6116" y="1789"/>
                  </a:lnTo>
                  <a:lnTo>
                    <a:pt x="6187" y="2047"/>
                  </a:lnTo>
                  <a:lnTo>
                    <a:pt x="6305" y="2283"/>
                  </a:lnTo>
                  <a:lnTo>
                    <a:pt x="6422" y="2541"/>
                  </a:lnTo>
                  <a:lnTo>
                    <a:pt x="6563" y="2777"/>
                  </a:lnTo>
                  <a:lnTo>
                    <a:pt x="6752" y="3012"/>
                  </a:lnTo>
                  <a:lnTo>
                    <a:pt x="6940" y="3247"/>
                  </a:lnTo>
                  <a:lnTo>
                    <a:pt x="7175" y="3482"/>
                  </a:lnTo>
                  <a:lnTo>
                    <a:pt x="7175" y="3482"/>
                  </a:lnTo>
                  <a:lnTo>
                    <a:pt x="7081" y="4306"/>
                  </a:lnTo>
                  <a:lnTo>
                    <a:pt x="6940" y="5129"/>
                  </a:lnTo>
                  <a:lnTo>
                    <a:pt x="6799" y="5929"/>
                  </a:lnTo>
                  <a:lnTo>
                    <a:pt x="6634" y="6705"/>
                  </a:lnTo>
                  <a:lnTo>
                    <a:pt x="6634" y="6705"/>
                  </a:lnTo>
                  <a:lnTo>
                    <a:pt x="6422" y="6446"/>
                  </a:lnTo>
                  <a:lnTo>
                    <a:pt x="6163" y="6211"/>
                  </a:lnTo>
                  <a:lnTo>
                    <a:pt x="6163" y="6211"/>
                  </a:lnTo>
                  <a:lnTo>
                    <a:pt x="5975" y="6070"/>
                  </a:lnTo>
                  <a:lnTo>
                    <a:pt x="5764" y="5976"/>
                  </a:lnTo>
                  <a:lnTo>
                    <a:pt x="5552" y="5929"/>
                  </a:lnTo>
                  <a:lnTo>
                    <a:pt x="5317" y="5905"/>
                  </a:lnTo>
                  <a:lnTo>
                    <a:pt x="5317" y="5905"/>
                  </a:lnTo>
                  <a:lnTo>
                    <a:pt x="5175" y="5905"/>
                  </a:lnTo>
                  <a:lnTo>
                    <a:pt x="5034" y="5929"/>
                  </a:lnTo>
                  <a:lnTo>
                    <a:pt x="4893" y="5976"/>
                  </a:lnTo>
                  <a:lnTo>
                    <a:pt x="4752" y="6023"/>
                  </a:lnTo>
                  <a:lnTo>
                    <a:pt x="4634" y="6093"/>
                  </a:lnTo>
                  <a:lnTo>
                    <a:pt x="4517" y="6164"/>
                  </a:lnTo>
                  <a:lnTo>
                    <a:pt x="4399" y="6258"/>
                  </a:lnTo>
                  <a:lnTo>
                    <a:pt x="4281" y="6376"/>
                  </a:lnTo>
                  <a:lnTo>
                    <a:pt x="4281" y="6376"/>
                  </a:lnTo>
                  <a:lnTo>
                    <a:pt x="4211" y="6493"/>
                  </a:lnTo>
                  <a:lnTo>
                    <a:pt x="4117" y="6611"/>
                  </a:lnTo>
                  <a:lnTo>
                    <a:pt x="4070" y="6729"/>
                  </a:lnTo>
                  <a:lnTo>
                    <a:pt x="4023" y="6870"/>
                  </a:lnTo>
                  <a:lnTo>
                    <a:pt x="3976" y="7011"/>
                  </a:lnTo>
                  <a:lnTo>
                    <a:pt x="3976" y="7152"/>
                  </a:lnTo>
                  <a:lnTo>
                    <a:pt x="3976" y="7293"/>
                  </a:lnTo>
                  <a:lnTo>
                    <a:pt x="3976" y="7434"/>
                  </a:lnTo>
                  <a:lnTo>
                    <a:pt x="3976" y="7434"/>
                  </a:lnTo>
                  <a:lnTo>
                    <a:pt x="4023" y="7693"/>
                  </a:lnTo>
                  <a:lnTo>
                    <a:pt x="4117" y="7999"/>
                  </a:lnTo>
                  <a:lnTo>
                    <a:pt x="4234" y="8328"/>
                  </a:lnTo>
                  <a:lnTo>
                    <a:pt x="4376" y="8658"/>
                  </a:lnTo>
                  <a:lnTo>
                    <a:pt x="4587" y="9010"/>
                  </a:lnTo>
                  <a:lnTo>
                    <a:pt x="4870" y="9363"/>
                  </a:lnTo>
                  <a:lnTo>
                    <a:pt x="5175" y="9716"/>
                  </a:lnTo>
                  <a:lnTo>
                    <a:pt x="5575" y="10093"/>
                  </a:lnTo>
                  <a:lnTo>
                    <a:pt x="5575" y="10093"/>
                  </a:lnTo>
                  <a:lnTo>
                    <a:pt x="5222" y="10892"/>
                  </a:lnTo>
                  <a:lnTo>
                    <a:pt x="4870" y="11645"/>
                  </a:lnTo>
                  <a:lnTo>
                    <a:pt x="4493" y="12351"/>
                  </a:lnTo>
                  <a:lnTo>
                    <a:pt x="4093" y="13010"/>
                  </a:lnTo>
                  <a:lnTo>
                    <a:pt x="3717" y="13621"/>
                  </a:lnTo>
                  <a:lnTo>
                    <a:pt x="3341" y="14186"/>
                  </a:lnTo>
                  <a:lnTo>
                    <a:pt x="2941" y="14703"/>
                  </a:lnTo>
                  <a:lnTo>
                    <a:pt x="2564" y="15174"/>
                  </a:lnTo>
                  <a:lnTo>
                    <a:pt x="2211" y="15597"/>
                  </a:lnTo>
                  <a:lnTo>
                    <a:pt x="1858" y="15974"/>
                  </a:lnTo>
                  <a:lnTo>
                    <a:pt x="1529" y="16303"/>
                  </a:lnTo>
                  <a:lnTo>
                    <a:pt x="1223" y="16585"/>
                  </a:lnTo>
                  <a:lnTo>
                    <a:pt x="706" y="17056"/>
                  </a:lnTo>
                  <a:lnTo>
                    <a:pt x="329" y="17362"/>
                  </a:lnTo>
                  <a:lnTo>
                    <a:pt x="329" y="17362"/>
                  </a:lnTo>
                  <a:lnTo>
                    <a:pt x="212" y="17456"/>
                  </a:lnTo>
                  <a:lnTo>
                    <a:pt x="118" y="17597"/>
                  </a:lnTo>
                  <a:lnTo>
                    <a:pt x="47" y="17738"/>
                  </a:lnTo>
                  <a:lnTo>
                    <a:pt x="24" y="17879"/>
                  </a:lnTo>
                  <a:lnTo>
                    <a:pt x="0" y="18020"/>
                  </a:lnTo>
                  <a:lnTo>
                    <a:pt x="24" y="18185"/>
                  </a:lnTo>
                  <a:lnTo>
                    <a:pt x="71" y="18326"/>
                  </a:lnTo>
                  <a:lnTo>
                    <a:pt x="141" y="18467"/>
                  </a:lnTo>
                  <a:lnTo>
                    <a:pt x="141" y="18467"/>
                  </a:lnTo>
                  <a:lnTo>
                    <a:pt x="282" y="18632"/>
                  </a:lnTo>
                  <a:lnTo>
                    <a:pt x="447" y="18750"/>
                  </a:lnTo>
                  <a:lnTo>
                    <a:pt x="635" y="18820"/>
                  </a:lnTo>
                  <a:lnTo>
                    <a:pt x="847" y="18844"/>
                  </a:lnTo>
                  <a:lnTo>
                    <a:pt x="847" y="18844"/>
                  </a:lnTo>
                  <a:lnTo>
                    <a:pt x="965" y="18844"/>
                  </a:lnTo>
                  <a:lnTo>
                    <a:pt x="1106" y="18820"/>
                  </a:lnTo>
                  <a:lnTo>
                    <a:pt x="1223" y="18750"/>
                  </a:lnTo>
                  <a:lnTo>
                    <a:pt x="1341" y="18679"/>
                  </a:lnTo>
                  <a:lnTo>
                    <a:pt x="1341" y="18679"/>
                  </a:lnTo>
                  <a:lnTo>
                    <a:pt x="1647" y="18444"/>
                  </a:lnTo>
                  <a:lnTo>
                    <a:pt x="2047" y="18091"/>
                  </a:lnTo>
                  <a:lnTo>
                    <a:pt x="2541" y="17644"/>
                  </a:lnTo>
                  <a:lnTo>
                    <a:pt x="3058" y="17103"/>
                  </a:lnTo>
                  <a:lnTo>
                    <a:pt x="3646" y="16468"/>
                  </a:lnTo>
                  <a:lnTo>
                    <a:pt x="4258" y="15715"/>
                  </a:lnTo>
                  <a:lnTo>
                    <a:pt x="4564" y="15291"/>
                  </a:lnTo>
                  <a:lnTo>
                    <a:pt x="4893" y="14868"/>
                  </a:lnTo>
                  <a:lnTo>
                    <a:pt x="5199" y="14398"/>
                  </a:lnTo>
                  <a:lnTo>
                    <a:pt x="5505" y="13880"/>
                  </a:lnTo>
                  <a:lnTo>
                    <a:pt x="5505" y="13880"/>
                  </a:lnTo>
                  <a:lnTo>
                    <a:pt x="5928" y="13998"/>
                  </a:lnTo>
                  <a:lnTo>
                    <a:pt x="6328" y="14068"/>
                  </a:lnTo>
                  <a:lnTo>
                    <a:pt x="6705" y="14092"/>
                  </a:lnTo>
                  <a:lnTo>
                    <a:pt x="7057" y="14115"/>
                  </a:lnTo>
                  <a:lnTo>
                    <a:pt x="7057" y="14115"/>
                  </a:lnTo>
                  <a:lnTo>
                    <a:pt x="7340" y="14115"/>
                  </a:lnTo>
                  <a:lnTo>
                    <a:pt x="7598" y="14092"/>
                  </a:lnTo>
                  <a:lnTo>
                    <a:pt x="7834" y="14045"/>
                  </a:lnTo>
                  <a:lnTo>
                    <a:pt x="8069" y="13998"/>
                  </a:lnTo>
                  <a:lnTo>
                    <a:pt x="8304" y="13904"/>
                  </a:lnTo>
                  <a:lnTo>
                    <a:pt x="8539" y="13833"/>
                  </a:lnTo>
                  <a:lnTo>
                    <a:pt x="8751" y="13715"/>
                  </a:lnTo>
                  <a:lnTo>
                    <a:pt x="8939" y="13598"/>
                  </a:lnTo>
                  <a:lnTo>
                    <a:pt x="8939" y="13598"/>
                  </a:lnTo>
                  <a:lnTo>
                    <a:pt x="9104" y="13480"/>
                  </a:lnTo>
                  <a:lnTo>
                    <a:pt x="9245" y="13339"/>
                  </a:lnTo>
                  <a:lnTo>
                    <a:pt x="9363" y="13174"/>
                  </a:lnTo>
                  <a:lnTo>
                    <a:pt x="9433" y="13010"/>
                  </a:lnTo>
                  <a:lnTo>
                    <a:pt x="9504" y="12821"/>
                  </a:lnTo>
                  <a:lnTo>
                    <a:pt x="9527" y="12610"/>
                  </a:lnTo>
                  <a:lnTo>
                    <a:pt x="9551" y="12421"/>
                  </a:lnTo>
                  <a:lnTo>
                    <a:pt x="9527" y="12210"/>
                  </a:lnTo>
                  <a:lnTo>
                    <a:pt x="9527" y="12210"/>
                  </a:lnTo>
                  <a:lnTo>
                    <a:pt x="9457" y="12022"/>
                  </a:lnTo>
                  <a:lnTo>
                    <a:pt x="9386" y="11833"/>
                  </a:lnTo>
                  <a:lnTo>
                    <a:pt x="9292" y="11669"/>
                  </a:lnTo>
                  <a:lnTo>
                    <a:pt x="9151" y="11528"/>
                  </a:lnTo>
                  <a:lnTo>
                    <a:pt x="9010" y="11410"/>
                  </a:lnTo>
                  <a:lnTo>
                    <a:pt x="8845" y="11292"/>
                  </a:lnTo>
                  <a:lnTo>
                    <a:pt x="8657" y="11222"/>
                  </a:lnTo>
                  <a:lnTo>
                    <a:pt x="8469" y="11175"/>
                  </a:lnTo>
                  <a:lnTo>
                    <a:pt x="8469" y="11175"/>
                  </a:lnTo>
                  <a:lnTo>
                    <a:pt x="8163" y="11128"/>
                  </a:lnTo>
                  <a:lnTo>
                    <a:pt x="7857" y="11104"/>
                  </a:lnTo>
                  <a:lnTo>
                    <a:pt x="7857" y="11104"/>
                  </a:lnTo>
                  <a:lnTo>
                    <a:pt x="7598" y="11104"/>
                  </a:lnTo>
                  <a:lnTo>
                    <a:pt x="7363" y="11151"/>
                  </a:lnTo>
                  <a:lnTo>
                    <a:pt x="7128" y="11175"/>
                  </a:lnTo>
                  <a:lnTo>
                    <a:pt x="6893" y="11245"/>
                  </a:lnTo>
                  <a:lnTo>
                    <a:pt x="6893" y="11245"/>
                  </a:lnTo>
                  <a:lnTo>
                    <a:pt x="7316" y="10210"/>
                  </a:lnTo>
                  <a:lnTo>
                    <a:pt x="7693" y="9128"/>
                  </a:lnTo>
                  <a:lnTo>
                    <a:pt x="8022" y="8022"/>
                  </a:lnTo>
                  <a:lnTo>
                    <a:pt x="8304" y="6893"/>
                  </a:lnTo>
                  <a:lnTo>
                    <a:pt x="8304" y="6893"/>
                  </a:lnTo>
                  <a:lnTo>
                    <a:pt x="8681" y="6893"/>
                  </a:lnTo>
                  <a:lnTo>
                    <a:pt x="9057" y="6870"/>
                  </a:lnTo>
                  <a:lnTo>
                    <a:pt x="9410" y="6823"/>
                  </a:lnTo>
                  <a:lnTo>
                    <a:pt x="9739" y="6752"/>
                  </a:lnTo>
                  <a:lnTo>
                    <a:pt x="10045" y="6658"/>
                  </a:lnTo>
                  <a:lnTo>
                    <a:pt x="10327" y="6564"/>
                  </a:lnTo>
                  <a:lnTo>
                    <a:pt x="10586" y="6446"/>
                  </a:lnTo>
                  <a:lnTo>
                    <a:pt x="10821" y="6305"/>
                  </a:lnTo>
                  <a:lnTo>
                    <a:pt x="10821" y="6305"/>
                  </a:lnTo>
                  <a:lnTo>
                    <a:pt x="11009" y="6164"/>
                  </a:lnTo>
                  <a:lnTo>
                    <a:pt x="11151" y="5999"/>
                  </a:lnTo>
                  <a:lnTo>
                    <a:pt x="11268" y="5835"/>
                  </a:lnTo>
                  <a:lnTo>
                    <a:pt x="11362" y="5646"/>
                  </a:lnTo>
                  <a:lnTo>
                    <a:pt x="11409" y="5435"/>
                  </a:lnTo>
                  <a:lnTo>
                    <a:pt x="11433" y="5223"/>
                  </a:lnTo>
                  <a:lnTo>
                    <a:pt x="11433" y="5011"/>
                  </a:lnTo>
                  <a:lnTo>
                    <a:pt x="11386" y="4800"/>
                  </a:lnTo>
                  <a:lnTo>
                    <a:pt x="11386" y="4800"/>
                  </a:lnTo>
                  <a:lnTo>
                    <a:pt x="11292" y="4588"/>
                  </a:lnTo>
                  <a:lnTo>
                    <a:pt x="11174" y="4400"/>
                  </a:lnTo>
                  <a:lnTo>
                    <a:pt x="11057" y="4235"/>
                  </a:lnTo>
                  <a:lnTo>
                    <a:pt x="10892" y="4094"/>
                  </a:lnTo>
                  <a:lnTo>
                    <a:pt x="10704" y="3976"/>
                  </a:lnTo>
                  <a:lnTo>
                    <a:pt x="10515" y="3906"/>
                  </a:lnTo>
                  <a:lnTo>
                    <a:pt x="10304" y="3835"/>
                  </a:lnTo>
                  <a:lnTo>
                    <a:pt x="10092" y="3835"/>
                  </a:lnTo>
                  <a:lnTo>
                    <a:pt x="10092" y="3835"/>
                  </a:lnTo>
                  <a:lnTo>
                    <a:pt x="9974" y="3835"/>
                  </a:lnTo>
                  <a:lnTo>
                    <a:pt x="9974" y="3835"/>
                  </a:lnTo>
                  <a:lnTo>
                    <a:pt x="9645" y="3882"/>
                  </a:lnTo>
                  <a:lnTo>
                    <a:pt x="9339" y="3953"/>
                  </a:lnTo>
                  <a:lnTo>
                    <a:pt x="9033" y="4070"/>
                  </a:lnTo>
                  <a:lnTo>
                    <a:pt x="8751" y="4235"/>
                  </a:lnTo>
                  <a:lnTo>
                    <a:pt x="8751" y="4235"/>
                  </a:lnTo>
                  <a:lnTo>
                    <a:pt x="8869" y="3271"/>
                  </a:lnTo>
                  <a:lnTo>
                    <a:pt x="8869" y="3271"/>
                  </a:lnTo>
                  <a:lnTo>
                    <a:pt x="8916" y="2706"/>
                  </a:lnTo>
                  <a:lnTo>
                    <a:pt x="8916" y="2377"/>
                  </a:lnTo>
                  <a:lnTo>
                    <a:pt x="8916" y="2071"/>
                  </a:lnTo>
                  <a:lnTo>
                    <a:pt x="8892" y="1741"/>
                  </a:lnTo>
                  <a:lnTo>
                    <a:pt x="8845" y="1412"/>
                  </a:lnTo>
                  <a:lnTo>
                    <a:pt x="8751" y="1106"/>
                  </a:lnTo>
                  <a:lnTo>
                    <a:pt x="8633" y="800"/>
                  </a:lnTo>
                  <a:lnTo>
                    <a:pt x="8633" y="800"/>
                  </a:lnTo>
                  <a:lnTo>
                    <a:pt x="8539" y="612"/>
                  </a:lnTo>
                  <a:lnTo>
                    <a:pt x="8445" y="471"/>
                  </a:lnTo>
                  <a:lnTo>
                    <a:pt x="8304" y="330"/>
                  </a:lnTo>
                  <a:lnTo>
                    <a:pt x="8163" y="212"/>
                  </a:lnTo>
                  <a:lnTo>
                    <a:pt x="7998" y="118"/>
                  </a:lnTo>
                  <a:lnTo>
                    <a:pt x="7810" y="48"/>
                  </a:lnTo>
                  <a:lnTo>
                    <a:pt x="7622" y="1"/>
                  </a:lnTo>
                  <a:lnTo>
                    <a:pt x="7434" y="1"/>
                  </a:lnTo>
                  <a:lnTo>
                    <a:pt x="743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4827215" y="4139183"/>
              <a:ext cx="412986" cy="733154"/>
            </a:xfrm>
            <a:custGeom>
              <a:rect b="b" l="l" r="r" t="t"/>
              <a:pathLst>
                <a:path extrusionOk="0" h="23973" w="13504">
                  <a:moveTo>
                    <a:pt x="4729" y="1"/>
                  </a:moveTo>
                  <a:lnTo>
                    <a:pt x="4729" y="1530"/>
                  </a:lnTo>
                  <a:lnTo>
                    <a:pt x="4729" y="1859"/>
                  </a:lnTo>
                  <a:lnTo>
                    <a:pt x="4705" y="2212"/>
                  </a:lnTo>
                  <a:lnTo>
                    <a:pt x="4658" y="2541"/>
                  </a:lnTo>
                  <a:lnTo>
                    <a:pt x="4588" y="2871"/>
                  </a:lnTo>
                  <a:lnTo>
                    <a:pt x="4517" y="3200"/>
                  </a:lnTo>
                  <a:lnTo>
                    <a:pt x="4400" y="3506"/>
                  </a:lnTo>
                  <a:lnTo>
                    <a:pt x="4305" y="3835"/>
                  </a:lnTo>
                  <a:lnTo>
                    <a:pt x="4164" y="4141"/>
                  </a:lnTo>
                  <a:lnTo>
                    <a:pt x="4023" y="4423"/>
                  </a:lnTo>
                  <a:lnTo>
                    <a:pt x="3858" y="4729"/>
                  </a:lnTo>
                  <a:lnTo>
                    <a:pt x="3670" y="5011"/>
                  </a:lnTo>
                  <a:lnTo>
                    <a:pt x="3482" y="5270"/>
                  </a:lnTo>
                  <a:lnTo>
                    <a:pt x="3270" y="5529"/>
                  </a:lnTo>
                  <a:lnTo>
                    <a:pt x="3035" y="5788"/>
                  </a:lnTo>
                  <a:lnTo>
                    <a:pt x="2800" y="5999"/>
                  </a:lnTo>
                  <a:lnTo>
                    <a:pt x="2541" y="6235"/>
                  </a:lnTo>
                  <a:lnTo>
                    <a:pt x="2282" y="6446"/>
                  </a:lnTo>
                  <a:lnTo>
                    <a:pt x="2047" y="6658"/>
                  </a:lnTo>
                  <a:lnTo>
                    <a:pt x="1835" y="6893"/>
                  </a:lnTo>
                  <a:lnTo>
                    <a:pt x="1624" y="7129"/>
                  </a:lnTo>
                  <a:lnTo>
                    <a:pt x="1412" y="7364"/>
                  </a:lnTo>
                  <a:lnTo>
                    <a:pt x="1224" y="7623"/>
                  </a:lnTo>
                  <a:lnTo>
                    <a:pt x="1036" y="7905"/>
                  </a:lnTo>
                  <a:lnTo>
                    <a:pt x="871" y="8164"/>
                  </a:lnTo>
                  <a:lnTo>
                    <a:pt x="730" y="8470"/>
                  </a:lnTo>
                  <a:lnTo>
                    <a:pt x="589" y="8752"/>
                  </a:lnTo>
                  <a:lnTo>
                    <a:pt x="447" y="9058"/>
                  </a:lnTo>
                  <a:lnTo>
                    <a:pt x="353" y="9363"/>
                  </a:lnTo>
                  <a:lnTo>
                    <a:pt x="259" y="9669"/>
                  </a:lnTo>
                  <a:lnTo>
                    <a:pt x="165" y="9999"/>
                  </a:lnTo>
                  <a:lnTo>
                    <a:pt x="95" y="10328"/>
                  </a:lnTo>
                  <a:lnTo>
                    <a:pt x="48" y="10657"/>
                  </a:lnTo>
                  <a:lnTo>
                    <a:pt x="0" y="11081"/>
                  </a:lnTo>
                  <a:lnTo>
                    <a:pt x="0" y="11504"/>
                  </a:lnTo>
                  <a:lnTo>
                    <a:pt x="0" y="23972"/>
                  </a:lnTo>
                  <a:lnTo>
                    <a:pt x="13503" y="23972"/>
                  </a:lnTo>
                  <a:lnTo>
                    <a:pt x="13503" y="11504"/>
                  </a:lnTo>
                  <a:lnTo>
                    <a:pt x="13503" y="11081"/>
                  </a:lnTo>
                  <a:lnTo>
                    <a:pt x="13456" y="10657"/>
                  </a:lnTo>
                  <a:lnTo>
                    <a:pt x="13409" y="10328"/>
                  </a:lnTo>
                  <a:lnTo>
                    <a:pt x="13339" y="9999"/>
                  </a:lnTo>
                  <a:lnTo>
                    <a:pt x="13245" y="9669"/>
                  </a:lnTo>
                  <a:lnTo>
                    <a:pt x="13151" y="9363"/>
                  </a:lnTo>
                  <a:lnTo>
                    <a:pt x="13033" y="9058"/>
                  </a:lnTo>
                  <a:lnTo>
                    <a:pt x="12915" y="8752"/>
                  </a:lnTo>
                  <a:lnTo>
                    <a:pt x="12774" y="8470"/>
                  </a:lnTo>
                  <a:lnTo>
                    <a:pt x="12633" y="8164"/>
                  </a:lnTo>
                  <a:lnTo>
                    <a:pt x="12468" y="7905"/>
                  </a:lnTo>
                  <a:lnTo>
                    <a:pt x="12280" y="7623"/>
                  </a:lnTo>
                  <a:lnTo>
                    <a:pt x="12092" y="7364"/>
                  </a:lnTo>
                  <a:lnTo>
                    <a:pt x="11880" y="7129"/>
                  </a:lnTo>
                  <a:lnTo>
                    <a:pt x="11669" y="6893"/>
                  </a:lnTo>
                  <a:lnTo>
                    <a:pt x="11457" y="6658"/>
                  </a:lnTo>
                  <a:lnTo>
                    <a:pt x="11222" y="6446"/>
                  </a:lnTo>
                  <a:lnTo>
                    <a:pt x="10963" y="6235"/>
                  </a:lnTo>
                  <a:lnTo>
                    <a:pt x="10704" y="5999"/>
                  </a:lnTo>
                  <a:lnTo>
                    <a:pt x="10469" y="5788"/>
                  </a:lnTo>
                  <a:lnTo>
                    <a:pt x="10234" y="5529"/>
                  </a:lnTo>
                  <a:lnTo>
                    <a:pt x="10022" y="5270"/>
                  </a:lnTo>
                  <a:lnTo>
                    <a:pt x="9834" y="5011"/>
                  </a:lnTo>
                  <a:lnTo>
                    <a:pt x="9645" y="4729"/>
                  </a:lnTo>
                  <a:lnTo>
                    <a:pt x="9481" y="4423"/>
                  </a:lnTo>
                  <a:lnTo>
                    <a:pt x="9340" y="4141"/>
                  </a:lnTo>
                  <a:lnTo>
                    <a:pt x="9198" y="3835"/>
                  </a:lnTo>
                  <a:lnTo>
                    <a:pt x="9081" y="3506"/>
                  </a:lnTo>
                  <a:lnTo>
                    <a:pt x="8987" y="3200"/>
                  </a:lnTo>
                  <a:lnTo>
                    <a:pt x="8916" y="2871"/>
                  </a:lnTo>
                  <a:lnTo>
                    <a:pt x="8846" y="2541"/>
                  </a:lnTo>
                  <a:lnTo>
                    <a:pt x="8799" y="2212"/>
                  </a:lnTo>
                  <a:lnTo>
                    <a:pt x="8775" y="1859"/>
                  </a:lnTo>
                  <a:lnTo>
                    <a:pt x="8775" y="1530"/>
                  </a:lnTo>
                  <a:lnTo>
                    <a:pt x="8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4827215" y="4465090"/>
              <a:ext cx="412986" cy="56853"/>
            </a:xfrm>
            <a:custGeom>
              <a:rect b="b" l="l" r="r" t="t"/>
              <a:pathLst>
                <a:path extrusionOk="0" h="1859" w="13504">
                  <a:moveTo>
                    <a:pt x="48" y="0"/>
                  </a:moveTo>
                  <a:lnTo>
                    <a:pt x="0" y="424"/>
                  </a:lnTo>
                  <a:lnTo>
                    <a:pt x="0" y="847"/>
                  </a:lnTo>
                  <a:lnTo>
                    <a:pt x="0" y="1859"/>
                  </a:lnTo>
                  <a:lnTo>
                    <a:pt x="13503" y="1859"/>
                  </a:lnTo>
                  <a:lnTo>
                    <a:pt x="13503" y="847"/>
                  </a:lnTo>
                  <a:lnTo>
                    <a:pt x="13503" y="424"/>
                  </a:lnTo>
                  <a:lnTo>
                    <a:pt x="13456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42"/>
            <p:cNvSpPr/>
            <p:nvPr/>
          </p:nvSpPr>
          <p:spPr>
            <a:xfrm>
              <a:off x="4827215" y="4139183"/>
              <a:ext cx="412986" cy="733154"/>
            </a:xfrm>
            <a:custGeom>
              <a:rect b="b" l="l" r="r" t="t"/>
              <a:pathLst>
                <a:path extrusionOk="0" fill="none" h="23973" w="13504">
                  <a:moveTo>
                    <a:pt x="13503" y="11504"/>
                  </a:moveTo>
                  <a:lnTo>
                    <a:pt x="13503" y="23972"/>
                  </a:lnTo>
                  <a:lnTo>
                    <a:pt x="0" y="23972"/>
                  </a:lnTo>
                  <a:lnTo>
                    <a:pt x="0" y="11504"/>
                  </a:lnTo>
                  <a:lnTo>
                    <a:pt x="0" y="11504"/>
                  </a:lnTo>
                  <a:lnTo>
                    <a:pt x="0" y="11081"/>
                  </a:lnTo>
                  <a:lnTo>
                    <a:pt x="48" y="10657"/>
                  </a:lnTo>
                  <a:lnTo>
                    <a:pt x="48" y="10657"/>
                  </a:lnTo>
                  <a:lnTo>
                    <a:pt x="95" y="10328"/>
                  </a:lnTo>
                  <a:lnTo>
                    <a:pt x="165" y="9999"/>
                  </a:lnTo>
                  <a:lnTo>
                    <a:pt x="259" y="9669"/>
                  </a:lnTo>
                  <a:lnTo>
                    <a:pt x="353" y="9363"/>
                  </a:lnTo>
                  <a:lnTo>
                    <a:pt x="447" y="9058"/>
                  </a:lnTo>
                  <a:lnTo>
                    <a:pt x="589" y="8752"/>
                  </a:lnTo>
                  <a:lnTo>
                    <a:pt x="730" y="8470"/>
                  </a:lnTo>
                  <a:lnTo>
                    <a:pt x="871" y="8164"/>
                  </a:lnTo>
                  <a:lnTo>
                    <a:pt x="1036" y="7905"/>
                  </a:lnTo>
                  <a:lnTo>
                    <a:pt x="1224" y="7623"/>
                  </a:lnTo>
                  <a:lnTo>
                    <a:pt x="1412" y="7364"/>
                  </a:lnTo>
                  <a:lnTo>
                    <a:pt x="1624" y="7129"/>
                  </a:lnTo>
                  <a:lnTo>
                    <a:pt x="1835" y="6893"/>
                  </a:lnTo>
                  <a:lnTo>
                    <a:pt x="2047" y="6658"/>
                  </a:lnTo>
                  <a:lnTo>
                    <a:pt x="2282" y="6446"/>
                  </a:lnTo>
                  <a:lnTo>
                    <a:pt x="2541" y="6235"/>
                  </a:lnTo>
                  <a:lnTo>
                    <a:pt x="2541" y="6235"/>
                  </a:lnTo>
                  <a:lnTo>
                    <a:pt x="2800" y="5999"/>
                  </a:lnTo>
                  <a:lnTo>
                    <a:pt x="3035" y="5788"/>
                  </a:lnTo>
                  <a:lnTo>
                    <a:pt x="3270" y="5529"/>
                  </a:lnTo>
                  <a:lnTo>
                    <a:pt x="3482" y="5270"/>
                  </a:lnTo>
                  <a:lnTo>
                    <a:pt x="3670" y="5011"/>
                  </a:lnTo>
                  <a:lnTo>
                    <a:pt x="3858" y="4729"/>
                  </a:lnTo>
                  <a:lnTo>
                    <a:pt x="4023" y="4423"/>
                  </a:lnTo>
                  <a:lnTo>
                    <a:pt x="4164" y="4141"/>
                  </a:lnTo>
                  <a:lnTo>
                    <a:pt x="4305" y="3835"/>
                  </a:lnTo>
                  <a:lnTo>
                    <a:pt x="4400" y="3506"/>
                  </a:lnTo>
                  <a:lnTo>
                    <a:pt x="4517" y="3200"/>
                  </a:lnTo>
                  <a:lnTo>
                    <a:pt x="4588" y="2871"/>
                  </a:lnTo>
                  <a:lnTo>
                    <a:pt x="4658" y="2541"/>
                  </a:lnTo>
                  <a:lnTo>
                    <a:pt x="4705" y="2212"/>
                  </a:lnTo>
                  <a:lnTo>
                    <a:pt x="4729" y="1859"/>
                  </a:lnTo>
                  <a:lnTo>
                    <a:pt x="4729" y="1530"/>
                  </a:lnTo>
                  <a:lnTo>
                    <a:pt x="4729" y="1"/>
                  </a:lnTo>
                  <a:lnTo>
                    <a:pt x="8775" y="1"/>
                  </a:lnTo>
                  <a:lnTo>
                    <a:pt x="8775" y="1530"/>
                  </a:lnTo>
                  <a:lnTo>
                    <a:pt x="8775" y="1530"/>
                  </a:lnTo>
                  <a:lnTo>
                    <a:pt x="8775" y="1859"/>
                  </a:lnTo>
                  <a:lnTo>
                    <a:pt x="8799" y="2212"/>
                  </a:lnTo>
                  <a:lnTo>
                    <a:pt x="8846" y="2541"/>
                  </a:lnTo>
                  <a:lnTo>
                    <a:pt x="8916" y="2871"/>
                  </a:lnTo>
                  <a:lnTo>
                    <a:pt x="8987" y="3200"/>
                  </a:lnTo>
                  <a:lnTo>
                    <a:pt x="9081" y="3506"/>
                  </a:lnTo>
                  <a:lnTo>
                    <a:pt x="9198" y="3835"/>
                  </a:lnTo>
                  <a:lnTo>
                    <a:pt x="9340" y="4141"/>
                  </a:lnTo>
                  <a:lnTo>
                    <a:pt x="9481" y="4423"/>
                  </a:lnTo>
                  <a:lnTo>
                    <a:pt x="9645" y="4729"/>
                  </a:lnTo>
                  <a:lnTo>
                    <a:pt x="9834" y="5011"/>
                  </a:lnTo>
                  <a:lnTo>
                    <a:pt x="10022" y="5270"/>
                  </a:lnTo>
                  <a:lnTo>
                    <a:pt x="10234" y="5529"/>
                  </a:lnTo>
                  <a:lnTo>
                    <a:pt x="10469" y="5788"/>
                  </a:lnTo>
                  <a:lnTo>
                    <a:pt x="10704" y="5999"/>
                  </a:lnTo>
                  <a:lnTo>
                    <a:pt x="10963" y="6235"/>
                  </a:lnTo>
                  <a:lnTo>
                    <a:pt x="10963" y="6235"/>
                  </a:lnTo>
                  <a:lnTo>
                    <a:pt x="11222" y="6446"/>
                  </a:lnTo>
                  <a:lnTo>
                    <a:pt x="11457" y="6658"/>
                  </a:lnTo>
                  <a:lnTo>
                    <a:pt x="11669" y="6893"/>
                  </a:lnTo>
                  <a:lnTo>
                    <a:pt x="11880" y="7129"/>
                  </a:lnTo>
                  <a:lnTo>
                    <a:pt x="12092" y="7364"/>
                  </a:lnTo>
                  <a:lnTo>
                    <a:pt x="12280" y="7623"/>
                  </a:lnTo>
                  <a:lnTo>
                    <a:pt x="12468" y="7905"/>
                  </a:lnTo>
                  <a:lnTo>
                    <a:pt x="12633" y="8164"/>
                  </a:lnTo>
                  <a:lnTo>
                    <a:pt x="12774" y="8470"/>
                  </a:lnTo>
                  <a:lnTo>
                    <a:pt x="12915" y="8752"/>
                  </a:lnTo>
                  <a:lnTo>
                    <a:pt x="13033" y="9058"/>
                  </a:lnTo>
                  <a:lnTo>
                    <a:pt x="13151" y="9363"/>
                  </a:lnTo>
                  <a:lnTo>
                    <a:pt x="13245" y="9669"/>
                  </a:lnTo>
                  <a:lnTo>
                    <a:pt x="13339" y="9999"/>
                  </a:lnTo>
                  <a:lnTo>
                    <a:pt x="13409" y="10328"/>
                  </a:lnTo>
                  <a:lnTo>
                    <a:pt x="13456" y="10657"/>
                  </a:lnTo>
                  <a:lnTo>
                    <a:pt x="13456" y="10657"/>
                  </a:lnTo>
                  <a:lnTo>
                    <a:pt x="13503" y="11081"/>
                  </a:lnTo>
                  <a:lnTo>
                    <a:pt x="13503" y="11504"/>
                  </a:lnTo>
                  <a:lnTo>
                    <a:pt x="13503" y="11504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42"/>
            <p:cNvSpPr/>
            <p:nvPr/>
          </p:nvSpPr>
          <p:spPr>
            <a:xfrm>
              <a:off x="4945198" y="4071568"/>
              <a:ext cx="177012" cy="67648"/>
            </a:xfrm>
            <a:custGeom>
              <a:rect b="b" l="l" r="r" t="t"/>
              <a:pathLst>
                <a:path extrusionOk="0" h="2212" w="5788">
                  <a:moveTo>
                    <a:pt x="1106" y="0"/>
                  </a:moveTo>
                  <a:lnTo>
                    <a:pt x="894" y="24"/>
                  </a:lnTo>
                  <a:lnTo>
                    <a:pt x="683" y="71"/>
                  </a:lnTo>
                  <a:lnTo>
                    <a:pt x="494" y="189"/>
                  </a:lnTo>
                  <a:lnTo>
                    <a:pt x="330" y="306"/>
                  </a:lnTo>
                  <a:lnTo>
                    <a:pt x="212" y="447"/>
                  </a:lnTo>
                  <a:lnTo>
                    <a:pt x="118" y="612"/>
                  </a:lnTo>
                  <a:lnTo>
                    <a:pt x="24" y="847"/>
                  </a:lnTo>
                  <a:lnTo>
                    <a:pt x="0" y="965"/>
                  </a:lnTo>
                  <a:lnTo>
                    <a:pt x="0" y="1106"/>
                  </a:lnTo>
                  <a:lnTo>
                    <a:pt x="24" y="1318"/>
                  </a:lnTo>
                  <a:lnTo>
                    <a:pt x="95" y="1530"/>
                  </a:lnTo>
                  <a:lnTo>
                    <a:pt x="189" y="1718"/>
                  </a:lnTo>
                  <a:lnTo>
                    <a:pt x="330" y="1882"/>
                  </a:lnTo>
                  <a:lnTo>
                    <a:pt x="494" y="2024"/>
                  </a:lnTo>
                  <a:lnTo>
                    <a:pt x="683" y="2118"/>
                  </a:lnTo>
                  <a:lnTo>
                    <a:pt x="894" y="2188"/>
                  </a:lnTo>
                  <a:lnTo>
                    <a:pt x="1106" y="2212"/>
                  </a:lnTo>
                  <a:lnTo>
                    <a:pt x="4658" y="2212"/>
                  </a:lnTo>
                  <a:lnTo>
                    <a:pt x="4894" y="2188"/>
                  </a:lnTo>
                  <a:lnTo>
                    <a:pt x="5105" y="2118"/>
                  </a:lnTo>
                  <a:lnTo>
                    <a:pt x="5293" y="2024"/>
                  </a:lnTo>
                  <a:lnTo>
                    <a:pt x="5458" y="1882"/>
                  </a:lnTo>
                  <a:lnTo>
                    <a:pt x="5599" y="1718"/>
                  </a:lnTo>
                  <a:lnTo>
                    <a:pt x="5693" y="1530"/>
                  </a:lnTo>
                  <a:lnTo>
                    <a:pt x="5764" y="1318"/>
                  </a:lnTo>
                  <a:lnTo>
                    <a:pt x="5787" y="1106"/>
                  </a:lnTo>
                  <a:lnTo>
                    <a:pt x="5764" y="965"/>
                  </a:lnTo>
                  <a:lnTo>
                    <a:pt x="5740" y="847"/>
                  </a:lnTo>
                  <a:lnTo>
                    <a:pt x="5717" y="730"/>
                  </a:lnTo>
                  <a:lnTo>
                    <a:pt x="5670" y="612"/>
                  </a:lnTo>
                  <a:lnTo>
                    <a:pt x="5576" y="471"/>
                  </a:lnTo>
                  <a:lnTo>
                    <a:pt x="5482" y="353"/>
                  </a:lnTo>
                  <a:lnTo>
                    <a:pt x="5388" y="259"/>
                  </a:lnTo>
                  <a:lnTo>
                    <a:pt x="5270" y="165"/>
                  </a:lnTo>
                  <a:lnTo>
                    <a:pt x="5129" y="95"/>
                  </a:lnTo>
                  <a:lnTo>
                    <a:pt x="4988" y="24"/>
                  </a:lnTo>
                  <a:lnTo>
                    <a:pt x="4823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4948807" y="4071568"/>
              <a:ext cx="169794" cy="37433"/>
            </a:xfrm>
            <a:custGeom>
              <a:rect b="b" l="l" r="r" t="t"/>
              <a:pathLst>
                <a:path extrusionOk="0" h="1224" w="5552">
                  <a:moveTo>
                    <a:pt x="988" y="0"/>
                  </a:moveTo>
                  <a:lnTo>
                    <a:pt x="776" y="24"/>
                  </a:lnTo>
                  <a:lnTo>
                    <a:pt x="565" y="71"/>
                  </a:lnTo>
                  <a:lnTo>
                    <a:pt x="376" y="189"/>
                  </a:lnTo>
                  <a:lnTo>
                    <a:pt x="212" y="306"/>
                  </a:lnTo>
                  <a:lnTo>
                    <a:pt x="94" y="447"/>
                  </a:lnTo>
                  <a:lnTo>
                    <a:pt x="0" y="612"/>
                  </a:lnTo>
                  <a:lnTo>
                    <a:pt x="71" y="730"/>
                  </a:lnTo>
                  <a:lnTo>
                    <a:pt x="165" y="847"/>
                  </a:lnTo>
                  <a:lnTo>
                    <a:pt x="282" y="965"/>
                  </a:lnTo>
                  <a:lnTo>
                    <a:pt x="400" y="1059"/>
                  </a:lnTo>
                  <a:lnTo>
                    <a:pt x="541" y="1130"/>
                  </a:lnTo>
                  <a:lnTo>
                    <a:pt x="682" y="1177"/>
                  </a:lnTo>
                  <a:lnTo>
                    <a:pt x="847" y="1224"/>
                  </a:lnTo>
                  <a:lnTo>
                    <a:pt x="4540" y="1224"/>
                  </a:lnTo>
                  <a:lnTo>
                    <a:pt x="4776" y="1200"/>
                  </a:lnTo>
                  <a:lnTo>
                    <a:pt x="4987" y="1130"/>
                  </a:lnTo>
                  <a:lnTo>
                    <a:pt x="5175" y="1036"/>
                  </a:lnTo>
                  <a:lnTo>
                    <a:pt x="5340" y="894"/>
                  </a:lnTo>
                  <a:lnTo>
                    <a:pt x="5458" y="753"/>
                  </a:lnTo>
                  <a:lnTo>
                    <a:pt x="5552" y="612"/>
                  </a:lnTo>
                  <a:lnTo>
                    <a:pt x="5458" y="471"/>
                  </a:lnTo>
                  <a:lnTo>
                    <a:pt x="5364" y="353"/>
                  </a:lnTo>
                  <a:lnTo>
                    <a:pt x="5270" y="259"/>
                  </a:lnTo>
                  <a:lnTo>
                    <a:pt x="5152" y="165"/>
                  </a:lnTo>
                  <a:lnTo>
                    <a:pt x="5011" y="95"/>
                  </a:lnTo>
                  <a:lnTo>
                    <a:pt x="4870" y="24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4945198" y="4071568"/>
              <a:ext cx="177012" cy="67648"/>
            </a:xfrm>
            <a:custGeom>
              <a:rect b="b" l="l" r="r" t="t"/>
              <a:pathLst>
                <a:path extrusionOk="0" fill="none" h="2212" w="5788">
                  <a:moveTo>
                    <a:pt x="5787" y="1106"/>
                  </a:moveTo>
                  <a:lnTo>
                    <a:pt x="5787" y="1106"/>
                  </a:lnTo>
                  <a:lnTo>
                    <a:pt x="5764" y="1318"/>
                  </a:lnTo>
                  <a:lnTo>
                    <a:pt x="5693" y="1530"/>
                  </a:lnTo>
                  <a:lnTo>
                    <a:pt x="5599" y="1718"/>
                  </a:lnTo>
                  <a:lnTo>
                    <a:pt x="5458" y="1882"/>
                  </a:lnTo>
                  <a:lnTo>
                    <a:pt x="5458" y="1882"/>
                  </a:lnTo>
                  <a:lnTo>
                    <a:pt x="5293" y="2024"/>
                  </a:lnTo>
                  <a:lnTo>
                    <a:pt x="5105" y="2118"/>
                  </a:lnTo>
                  <a:lnTo>
                    <a:pt x="4894" y="2188"/>
                  </a:lnTo>
                  <a:lnTo>
                    <a:pt x="4658" y="2212"/>
                  </a:lnTo>
                  <a:lnTo>
                    <a:pt x="1106" y="2212"/>
                  </a:lnTo>
                  <a:lnTo>
                    <a:pt x="1106" y="2212"/>
                  </a:lnTo>
                  <a:lnTo>
                    <a:pt x="894" y="2188"/>
                  </a:lnTo>
                  <a:lnTo>
                    <a:pt x="683" y="2118"/>
                  </a:lnTo>
                  <a:lnTo>
                    <a:pt x="494" y="2024"/>
                  </a:lnTo>
                  <a:lnTo>
                    <a:pt x="330" y="1882"/>
                  </a:lnTo>
                  <a:lnTo>
                    <a:pt x="189" y="1718"/>
                  </a:lnTo>
                  <a:lnTo>
                    <a:pt x="95" y="1530"/>
                  </a:lnTo>
                  <a:lnTo>
                    <a:pt x="24" y="1318"/>
                  </a:lnTo>
                  <a:lnTo>
                    <a:pt x="0" y="1106"/>
                  </a:lnTo>
                  <a:lnTo>
                    <a:pt x="0" y="1106"/>
                  </a:lnTo>
                  <a:lnTo>
                    <a:pt x="0" y="965"/>
                  </a:lnTo>
                  <a:lnTo>
                    <a:pt x="24" y="847"/>
                  </a:lnTo>
                  <a:lnTo>
                    <a:pt x="118" y="612"/>
                  </a:lnTo>
                  <a:lnTo>
                    <a:pt x="118" y="612"/>
                  </a:lnTo>
                  <a:lnTo>
                    <a:pt x="212" y="447"/>
                  </a:lnTo>
                  <a:lnTo>
                    <a:pt x="330" y="306"/>
                  </a:lnTo>
                  <a:lnTo>
                    <a:pt x="330" y="306"/>
                  </a:lnTo>
                  <a:lnTo>
                    <a:pt x="494" y="189"/>
                  </a:lnTo>
                  <a:lnTo>
                    <a:pt x="683" y="71"/>
                  </a:lnTo>
                  <a:lnTo>
                    <a:pt x="894" y="24"/>
                  </a:lnTo>
                  <a:lnTo>
                    <a:pt x="1106" y="0"/>
                  </a:lnTo>
                  <a:lnTo>
                    <a:pt x="4658" y="0"/>
                  </a:lnTo>
                  <a:lnTo>
                    <a:pt x="4658" y="0"/>
                  </a:lnTo>
                  <a:lnTo>
                    <a:pt x="4823" y="0"/>
                  </a:lnTo>
                  <a:lnTo>
                    <a:pt x="4988" y="24"/>
                  </a:lnTo>
                  <a:lnTo>
                    <a:pt x="5129" y="95"/>
                  </a:lnTo>
                  <a:lnTo>
                    <a:pt x="5270" y="165"/>
                  </a:lnTo>
                  <a:lnTo>
                    <a:pt x="5388" y="259"/>
                  </a:lnTo>
                  <a:lnTo>
                    <a:pt x="5482" y="353"/>
                  </a:lnTo>
                  <a:lnTo>
                    <a:pt x="5576" y="471"/>
                  </a:lnTo>
                  <a:lnTo>
                    <a:pt x="5670" y="612"/>
                  </a:lnTo>
                  <a:lnTo>
                    <a:pt x="5670" y="612"/>
                  </a:lnTo>
                  <a:lnTo>
                    <a:pt x="5717" y="730"/>
                  </a:lnTo>
                  <a:lnTo>
                    <a:pt x="5740" y="847"/>
                  </a:lnTo>
                  <a:lnTo>
                    <a:pt x="5764" y="965"/>
                  </a:lnTo>
                  <a:lnTo>
                    <a:pt x="5787" y="1106"/>
                  </a:lnTo>
                  <a:lnTo>
                    <a:pt x="5787" y="1106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4729385" y="4245668"/>
              <a:ext cx="284907" cy="616574"/>
            </a:xfrm>
            <a:custGeom>
              <a:rect b="b" l="l" r="r" t="t"/>
              <a:pathLst>
                <a:path extrusionOk="0" h="20161" w="9316">
                  <a:moveTo>
                    <a:pt x="3364" y="0"/>
                  </a:moveTo>
                  <a:lnTo>
                    <a:pt x="3364" y="3106"/>
                  </a:lnTo>
                  <a:lnTo>
                    <a:pt x="3082" y="3200"/>
                  </a:lnTo>
                  <a:lnTo>
                    <a:pt x="2823" y="3294"/>
                  </a:lnTo>
                  <a:lnTo>
                    <a:pt x="2564" y="3411"/>
                  </a:lnTo>
                  <a:lnTo>
                    <a:pt x="2329" y="3529"/>
                  </a:lnTo>
                  <a:lnTo>
                    <a:pt x="1906" y="3811"/>
                  </a:lnTo>
                  <a:lnTo>
                    <a:pt x="1529" y="4094"/>
                  </a:lnTo>
                  <a:lnTo>
                    <a:pt x="1294" y="4305"/>
                  </a:lnTo>
                  <a:lnTo>
                    <a:pt x="1082" y="4541"/>
                  </a:lnTo>
                  <a:lnTo>
                    <a:pt x="871" y="4799"/>
                  </a:lnTo>
                  <a:lnTo>
                    <a:pt x="706" y="5058"/>
                  </a:lnTo>
                  <a:lnTo>
                    <a:pt x="541" y="5317"/>
                  </a:lnTo>
                  <a:lnTo>
                    <a:pt x="400" y="5623"/>
                  </a:lnTo>
                  <a:lnTo>
                    <a:pt x="282" y="5905"/>
                  </a:lnTo>
                  <a:lnTo>
                    <a:pt x="188" y="6211"/>
                  </a:lnTo>
                  <a:lnTo>
                    <a:pt x="118" y="6470"/>
                  </a:lnTo>
                  <a:lnTo>
                    <a:pt x="71" y="6752"/>
                  </a:lnTo>
                  <a:lnTo>
                    <a:pt x="47" y="7011"/>
                  </a:lnTo>
                  <a:lnTo>
                    <a:pt x="24" y="7293"/>
                  </a:lnTo>
                  <a:lnTo>
                    <a:pt x="24" y="7458"/>
                  </a:lnTo>
                  <a:lnTo>
                    <a:pt x="0" y="17926"/>
                  </a:lnTo>
                  <a:lnTo>
                    <a:pt x="24" y="18138"/>
                  </a:lnTo>
                  <a:lnTo>
                    <a:pt x="47" y="18349"/>
                  </a:lnTo>
                  <a:lnTo>
                    <a:pt x="118" y="18561"/>
                  </a:lnTo>
                  <a:lnTo>
                    <a:pt x="188" y="18726"/>
                  </a:lnTo>
                  <a:lnTo>
                    <a:pt x="353" y="18984"/>
                  </a:lnTo>
                  <a:lnTo>
                    <a:pt x="541" y="19196"/>
                  </a:lnTo>
                  <a:lnTo>
                    <a:pt x="776" y="19384"/>
                  </a:lnTo>
                  <a:lnTo>
                    <a:pt x="1012" y="19526"/>
                  </a:lnTo>
                  <a:lnTo>
                    <a:pt x="1294" y="19620"/>
                  </a:lnTo>
                  <a:lnTo>
                    <a:pt x="1576" y="19667"/>
                  </a:lnTo>
                  <a:lnTo>
                    <a:pt x="1859" y="19690"/>
                  </a:lnTo>
                  <a:lnTo>
                    <a:pt x="2164" y="19643"/>
                  </a:lnTo>
                  <a:lnTo>
                    <a:pt x="2423" y="19596"/>
                  </a:lnTo>
                  <a:lnTo>
                    <a:pt x="2635" y="19526"/>
                  </a:lnTo>
                  <a:lnTo>
                    <a:pt x="2800" y="19455"/>
                  </a:lnTo>
                  <a:lnTo>
                    <a:pt x="2941" y="19384"/>
                  </a:lnTo>
                  <a:lnTo>
                    <a:pt x="3105" y="19290"/>
                  </a:lnTo>
                  <a:lnTo>
                    <a:pt x="3152" y="19243"/>
                  </a:lnTo>
                  <a:lnTo>
                    <a:pt x="3247" y="19408"/>
                  </a:lnTo>
                  <a:lnTo>
                    <a:pt x="3341" y="19526"/>
                  </a:lnTo>
                  <a:lnTo>
                    <a:pt x="3458" y="19643"/>
                  </a:lnTo>
                  <a:lnTo>
                    <a:pt x="3576" y="19761"/>
                  </a:lnTo>
                  <a:lnTo>
                    <a:pt x="3835" y="19925"/>
                  </a:lnTo>
                  <a:lnTo>
                    <a:pt x="4070" y="20043"/>
                  </a:lnTo>
                  <a:lnTo>
                    <a:pt x="4305" y="20114"/>
                  </a:lnTo>
                  <a:lnTo>
                    <a:pt x="4493" y="20137"/>
                  </a:lnTo>
                  <a:lnTo>
                    <a:pt x="4658" y="20161"/>
                  </a:lnTo>
                  <a:lnTo>
                    <a:pt x="4846" y="20161"/>
                  </a:lnTo>
                  <a:lnTo>
                    <a:pt x="5034" y="20137"/>
                  </a:lnTo>
                  <a:lnTo>
                    <a:pt x="5270" y="20090"/>
                  </a:lnTo>
                  <a:lnTo>
                    <a:pt x="5528" y="19973"/>
                  </a:lnTo>
                  <a:lnTo>
                    <a:pt x="5646" y="19902"/>
                  </a:lnTo>
                  <a:lnTo>
                    <a:pt x="5764" y="19808"/>
                  </a:lnTo>
                  <a:lnTo>
                    <a:pt x="5881" y="19690"/>
                  </a:lnTo>
                  <a:lnTo>
                    <a:pt x="5999" y="19573"/>
                  </a:lnTo>
                  <a:lnTo>
                    <a:pt x="6093" y="19431"/>
                  </a:lnTo>
                  <a:lnTo>
                    <a:pt x="6164" y="19243"/>
                  </a:lnTo>
                  <a:lnTo>
                    <a:pt x="6211" y="19290"/>
                  </a:lnTo>
                  <a:lnTo>
                    <a:pt x="6375" y="19408"/>
                  </a:lnTo>
                  <a:lnTo>
                    <a:pt x="6516" y="19455"/>
                  </a:lnTo>
                  <a:lnTo>
                    <a:pt x="6681" y="19526"/>
                  </a:lnTo>
                  <a:lnTo>
                    <a:pt x="6893" y="19596"/>
                  </a:lnTo>
                  <a:lnTo>
                    <a:pt x="7152" y="19667"/>
                  </a:lnTo>
                  <a:lnTo>
                    <a:pt x="7434" y="19690"/>
                  </a:lnTo>
                  <a:lnTo>
                    <a:pt x="7740" y="19667"/>
                  </a:lnTo>
                  <a:lnTo>
                    <a:pt x="8022" y="19620"/>
                  </a:lnTo>
                  <a:lnTo>
                    <a:pt x="8304" y="19526"/>
                  </a:lnTo>
                  <a:lnTo>
                    <a:pt x="8539" y="19384"/>
                  </a:lnTo>
                  <a:lnTo>
                    <a:pt x="8775" y="19196"/>
                  </a:lnTo>
                  <a:lnTo>
                    <a:pt x="8963" y="18984"/>
                  </a:lnTo>
                  <a:lnTo>
                    <a:pt x="9128" y="18749"/>
                  </a:lnTo>
                  <a:lnTo>
                    <a:pt x="9198" y="18561"/>
                  </a:lnTo>
                  <a:lnTo>
                    <a:pt x="9269" y="18373"/>
                  </a:lnTo>
                  <a:lnTo>
                    <a:pt x="9292" y="18161"/>
                  </a:lnTo>
                  <a:lnTo>
                    <a:pt x="9316" y="17926"/>
                  </a:lnTo>
                  <a:lnTo>
                    <a:pt x="9316" y="7458"/>
                  </a:lnTo>
                  <a:lnTo>
                    <a:pt x="9316" y="7316"/>
                  </a:lnTo>
                  <a:lnTo>
                    <a:pt x="9316" y="7034"/>
                  </a:lnTo>
                  <a:lnTo>
                    <a:pt x="9269" y="6752"/>
                  </a:lnTo>
                  <a:lnTo>
                    <a:pt x="9222" y="6470"/>
                  </a:lnTo>
                  <a:lnTo>
                    <a:pt x="9151" y="6187"/>
                  </a:lnTo>
                  <a:lnTo>
                    <a:pt x="9057" y="5881"/>
                  </a:lnTo>
                  <a:lnTo>
                    <a:pt x="8939" y="5599"/>
                  </a:lnTo>
                  <a:lnTo>
                    <a:pt x="8798" y="5317"/>
                  </a:lnTo>
                  <a:lnTo>
                    <a:pt x="8634" y="5058"/>
                  </a:lnTo>
                  <a:lnTo>
                    <a:pt x="8469" y="4799"/>
                  </a:lnTo>
                  <a:lnTo>
                    <a:pt x="8281" y="4541"/>
                  </a:lnTo>
                  <a:lnTo>
                    <a:pt x="8045" y="4305"/>
                  </a:lnTo>
                  <a:lnTo>
                    <a:pt x="7834" y="4094"/>
                  </a:lnTo>
                  <a:lnTo>
                    <a:pt x="7457" y="3811"/>
                  </a:lnTo>
                  <a:lnTo>
                    <a:pt x="7034" y="3553"/>
                  </a:lnTo>
                  <a:lnTo>
                    <a:pt x="6799" y="3411"/>
                  </a:lnTo>
                  <a:lnTo>
                    <a:pt x="6540" y="3317"/>
                  </a:lnTo>
                  <a:lnTo>
                    <a:pt x="6258" y="3200"/>
                  </a:lnTo>
                  <a:lnTo>
                    <a:pt x="5975" y="3106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4730088" y="4434875"/>
              <a:ext cx="284203" cy="34558"/>
            </a:xfrm>
            <a:custGeom>
              <a:rect b="b" l="l" r="r" t="t"/>
              <a:pathLst>
                <a:path extrusionOk="0" h="1130" w="9293">
                  <a:moveTo>
                    <a:pt x="9128" y="0"/>
                  </a:moveTo>
                  <a:lnTo>
                    <a:pt x="165" y="24"/>
                  </a:lnTo>
                  <a:lnTo>
                    <a:pt x="95" y="283"/>
                  </a:lnTo>
                  <a:lnTo>
                    <a:pt x="48" y="565"/>
                  </a:lnTo>
                  <a:lnTo>
                    <a:pt x="24" y="824"/>
                  </a:lnTo>
                  <a:lnTo>
                    <a:pt x="1" y="1106"/>
                  </a:lnTo>
                  <a:lnTo>
                    <a:pt x="9293" y="1129"/>
                  </a:lnTo>
                  <a:lnTo>
                    <a:pt x="9293" y="847"/>
                  </a:lnTo>
                  <a:lnTo>
                    <a:pt x="9246" y="565"/>
                  </a:lnTo>
                  <a:lnTo>
                    <a:pt x="9199" y="283"/>
                  </a:lnTo>
                  <a:lnTo>
                    <a:pt x="9128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4729385" y="4759314"/>
              <a:ext cx="284907" cy="102910"/>
            </a:xfrm>
            <a:custGeom>
              <a:rect b="b" l="l" r="r" t="t"/>
              <a:pathLst>
                <a:path extrusionOk="0" h="3365" w="9316">
                  <a:moveTo>
                    <a:pt x="9316" y="1"/>
                  </a:moveTo>
                  <a:lnTo>
                    <a:pt x="9292" y="236"/>
                  </a:lnTo>
                  <a:lnTo>
                    <a:pt x="9269" y="448"/>
                  </a:lnTo>
                  <a:lnTo>
                    <a:pt x="9198" y="636"/>
                  </a:lnTo>
                  <a:lnTo>
                    <a:pt x="9128" y="824"/>
                  </a:lnTo>
                  <a:lnTo>
                    <a:pt x="8963" y="1083"/>
                  </a:lnTo>
                  <a:lnTo>
                    <a:pt x="8775" y="1295"/>
                  </a:lnTo>
                  <a:lnTo>
                    <a:pt x="8539" y="1459"/>
                  </a:lnTo>
                  <a:lnTo>
                    <a:pt x="8281" y="1600"/>
                  </a:lnTo>
                  <a:lnTo>
                    <a:pt x="8022" y="1694"/>
                  </a:lnTo>
                  <a:lnTo>
                    <a:pt x="7740" y="1765"/>
                  </a:lnTo>
                  <a:lnTo>
                    <a:pt x="7434" y="1765"/>
                  </a:lnTo>
                  <a:lnTo>
                    <a:pt x="7128" y="1742"/>
                  </a:lnTo>
                  <a:lnTo>
                    <a:pt x="6893" y="1671"/>
                  </a:lnTo>
                  <a:lnTo>
                    <a:pt x="6681" y="1624"/>
                  </a:lnTo>
                  <a:lnTo>
                    <a:pt x="6493" y="1553"/>
                  </a:lnTo>
                  <a:lnTo>
                    <a:pt x="6375" y="1483"/>
                  </a:lnTo>
                  <a:lnTo>
                    <a:pt x="6187" y="1365"/>
                  </a:lnTo>
                  <a:lnTo>
                    <a:pt x="6140" y="1318"/>
                  </a:lnTo>
                  <a:lnTo>
                    <a:pt x="6069" y="1506"/>
                  </a:lnTo>
                  <a:lnTo>
                    <a:pt x="5975" y="1647"/>
                  </a:lnTo>
                  <a:lnTo>
                    <a:pt x="5858" y="1789"/>
                  </a:lnTo>
                  <a:lnTo>
                    <a:pt x="5740" y="1883"/>
                  </a:lnTo>
                  <a:lnTo>
                    <a:pt x="5622" y="1977"/>
                  </a:lnTo>
                  <a:lnTo>
                    <a:pt x="5505" y="2071"/>
                  </a:lnTo>
                  <a:lnTo>
                    <a:pt x="5246" y="2165"/>
                  </a:lnTo>
                  <a:lnTo>
                    <a:pt x="5011" y="2236"/>
                  </a:lnTo>
                  <a:lnTo>
                    <a:pt x="4823" y="2259"/>
                  </a:lnTo>
                  <a:lnTo>
                    <a:pt x="4634" y="2259"/>
                  </a:lnTo>
                  <a:lnTo>
                    <a:pt x="4470" y="2236"/>
                  </a:lnTo>
                  <a:lnTo>
                    <a:pt x="4282" y="2188"/>
                  </a:lnTo>
                  <a:lnTo>
                    <a:pt x="4046" y="2118"/>
                  </a:lnTo>
                  <a:lnTo>
                    <a:pt x="3788" y="2000"/>
                  </a:lnTo>
                  <a:lnTo>
                    <a:pt x="3552" y="1836"/>
                  </a:lnTo>
                  <a:lnTo>
                    <a:pt x="3435" y="1742"/>
                  </a:lnTo>
                  <a:lnTo>
                    <a:pt x="3317" y="1624"/>
                  </a:lnTo>
                  <a:lnTo>
                    <a:pt x="3199" y="1483"/>
                  </a:lnTo>
                  <a:lnTo>
                    <a:pt x="3129" y="1318"/>
                  </a:lnTo>
                  <a:lnTo>
                    <a:pt x="3058" y="1365"/>
                  </a:lnTo>
                  <a:lnTo>
                    <a:pt x="2894" y="1483"/>
                  </a:lnTo>
                  <a:lnTo>
                    <a:pt x="2753" y="1553"/>
                  </a:lnTo>
                  <a:lnTo>
                    <a:pt x="2588" y="1600"/>
                  </a:lnTo>
                  <a:lnTo>
                    <a:pt x="2376" y="1671"/>
                  </a:lnTo>
                  <a:lnTo>
                    <a:pt x="2117" y="1742"/>
                  </a:lnTo>
                  <a:lnTo>
                    <a:pt x="1835" y="1765"/>
                  </a:lnTo>
                  <a:lnTo>
                    <a:pt x="1529" y="1765"/>
                  </a:lnTo>
                  <a:lnTo>
                    <a:pt x="1247" y="1694"/>
                  </a:lnTo>
                  <a:lnTo>
                    <a:pt x="965" y="1600"/>
                  </a:lnTo>
                  <a:lnTo>
                    <a:pt x="729" y="1459"/>
                  </a:lnTo>
                  <a:lnTo>
                    <a:pt x="494" y="1271"/>
                  </a:lnTo>
                  <a:lnTo>
                    <a:pt x="306" y="1059"/>
                  </a:lnTo>
                  <a:lnTo>
                    <a:pt x="141" y="801"/>
                  </a:lnTo>
                  <a:lnTo>
                    <a:pt x="71" y="636"/>
                  </a:lnTo>
                  <a:lnTo>
                    <a:pt x="0" y="424"/>
                  </a:lnTo>
                  <a:lnTo>
                    <a:pt x="0" y="1130"/>
                  </a:lnTo>
                  <a:lnTo>
                    <a:pt x="24" y="1342"/>
                  </a:lnTo>
                  <a:lnTo>
                    <a:pt x="47" y="1553"/>
                  </a:lnTo>
                  <a:lnTo>
                    <a:pt x="118" y="1765"/>
                  </a:lnTo>
                  <a:lnTo>
                    <a:pt x="188" y="1930"/>
                  </a:lnTo>
                  <a:lnTo>
                    <a:pt x="353" y="2188"/>
                  </a:lnTo>
                  <a:lnTo>
                    <a:pt x="541" y="2400"/>
                  </a:lnTo>
                  <a:lnTo>
                    <a:pt x="776" y="2588"/>
                  </a:lnTo>
                  <a:lnTo>
                    <a:pt x="1012" y="2730"/>
                  </a:lnTo>
                  <a:lnTo>
                    <a:pt x="1294" y="2824"/>
                  </a:lnTo>
                  <a:lnTo>
                    <a:pt x="1576" y="2871"/>
                  </a:lnTo>
                  <a:lnTo>
                    <a:pt x="1859" y="2894"/>
                  </a:lnTo>
                  <a:lnTo>
                    <a:pt x="2164" y="2847"/>
                  </a:lnTo>
                  <a:lnTo>
                    <a:pt x="2423" y="2800"/>
                  </a:lnTo>
                  <a:lnTo>
                    <a:pt x="2635" y="2730"/>
                  </a:lnTo>
                  <a:lnTo>
                    <a:pt x="2800" y="2659"/>
                  </a:lnTo>
                  <a:lnTo>
                    <a:pt x="2941" y="2588"/>
                  </a:lnTo>
                  <a:lnTo>
                    <a:pt x="3105" y="2494"/>
                  </a:lnTo>
                  <a:lnTo>
                    <a:pt x="3152" y="2447"/>
                  </a:lnTo>
                  <a:lnTo>
                    <a:pt x="3247" y="2612"/>
                  </a:lnTo>
                  <a:lnTo>
                    <a:pt x="3341" y="2730"/>
                  </a:lnTo>
                  <a:lnTo>
                    <a:pt x="3458" y="2847"/>
                  </a:lnTo>
                  <a:lnTo>
                    <a:pt x="3576" y="2965"/>
                  </a:lnTo>
                  <a:lnTo>
                    <a:pt x="3835" y="3129"/>
                  </a:lnTo>
                  <a:lnTo>
                    <a:pt x="4070" y="3247"/>
                  </a:lnTo>
                  <a:lnTo>
                    <a:pt x="4305" y="3318"/>
                  </a:lnTo>
                  <a:lnTo>
                    <a:pt x="4493" y="3341"/>
                  </a:lnTo>
                  <a:lnTo>
                    <a:pt x="4658" y="3365"/>
                  </a:lnTo>
                  <a:lnTo>
                    <a:pt x="4846" y="3365"/>
                  </a:lnTo>
                  <a:lnTo>
                    <a:pt x="5034" y="3341"/>
                  </a:lnTo>
                  <a:lnTo>
                    <a:pt x="5270" y="3294"/>
                  </a:lnTo>
                  <a:lnTo>
                    <a:pt x="5528" y="3177"/>
                  </a:lnTo>
                  <a:lnTo>
                    <a:pt x="5646" y="3106"/>
                  </a:lnTo>
                  <a:lnTo>
                    <a:pt x="5764" y="3012"/>
                  </a:lnTo>
                  <a:lnTo>
                    <a:pt x="5881" y="2894"/>
                  </a:lnTo>
                  <a:lnTo>
                    <a:pt x="5999" y="2777"/>
                  </a:lnTo>
                  <a:lnTo>
                    <a:pt x="6093" y="2635"/>
                  </a:lnTo>
                  <a:lnTo>
                    <a:pt x="6164" y="2447"/>
                  </a:lnTo>
                  <a:lnTo>
                    <a:pt x="6211" y="2494"/>
                  </a:lnTo>
                  <a:lnTo>
                    <a:pt x="6375" y="2612"/>
                  </a:lnTo>
                  <a:lnTo>
                    <a:pt x="6516" y="2659"/>
                  </a:lnTo>
                  <a:lnTo>
                    <a:pt x="6681" y="2730"/>
                  </a:lnTo>
                  <a:lnTo>
                    <a:pt x="6893" y="2800"/>
                  </a:lnTo>
                  <a:lnTo>
                    <a:pt x="7152" y="2871"/>
                  </a:lnTo>
                  <a:lnTo>
                    <a:pt x="7434" y="2894"/>
                  </a:lnTo>
                  <a:lnTo>
                    <a:pt x="7740" y="2871"/>
                  </a:lnTo>
                  <a:lnTo>
                    <a:pt x="8022" y="2824"/>
                  </a:lnTo>
                  <a:lnTo>
                    <a:pt x="8304" y="2730"/>
                  </a:lnTo>
                  <a:lnTo>
                    <a:pt x="8539" y="2588"/>
                  </a:lnTo>
                  <a:lnTo>
                    <a:pt x="8775" y="2400"/>
                  </a:lnTo>
                  <a:lnTo>
                    <a:pt x="8963" y="2188"/>
                  </a:lnTo>
                  <a:lnTo>
                    <a:pt x="9128" y="1953"/>
                  </a:lnTo>
                  <a:lnTo>
                    <a:pt x="9198" y="1765"/>
                  </a:lnTo>
                  <a:lnTo>
                    <a:pt x="9269" y="1577"/>
                  </a:lnTo>
                  <a:lnTo>
                    <a:pt x="9292" y="1365"/>
                  </a:lnTo>
                  <a:lnTo>
                    <a:pt x="9316" y="1130"/>
                  </a:lnTo>
                  <a:lnTo>
                    <a:pt x="9316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4729385" y="4468668"/>
              <a:ext cx="284907" cy="226677"/>
            </a:xfrm>
            <a:custGeom>
              <a:rect b="b" l="l" r="r" t="t"/>
              <a:pathLst>
                <a:path extrusionOk="0" h="7412" w="9316">
                  <a:moveTo>
                    <a:pt x="24" y="1"/>
                  </a:moveTo>
                  <a:lnTo>
                    <a:pt x="24" y="166"/>
                  </a:lnTo>
                  <a:lnTo>
                    <a:pt x="0" y="6470"/>
                  </a:lnTo>
                  <a:lnTo>
                    <a:pt x="0" y="7411"/>
                  </a:lnTo>
                  <a:lnTo>
                    <a:pt x="9316" y="7411"/>
                  </a:lnTo>
                  <a:lnTo>
                    <a:pt x="9316" y="6494"/>
                  </a:lnTo>
                  <a:lnTo>
                    <a:pt x="9316" y="166"/>
                  </a:lnTo>
                  <a:lnTo>
                    <a:pt x="9316" y="2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4729385" y="4666530"/>
              <a:ext cx="284907" cy="28809"/>
            </a:xfrm>
            <a:custGeom>
              <a:rect b="b" l="l" r="r" t="t"/>
              <a:pathLst>
                <a:path extrusionOk="0" h="942" w="9316">
                  <a:moveTo>
                    <a:pt x="0" y="0"/>
                  </a:moveTo>
                  <a:lnTo>
                    <a:pt x="0" y="941"/>
                  </a:lnTo>
                  <a:lnTo>
                    <a:pt x="9316" y="941"/>
                  </a:lnTo>
                  <a:lnTo>
                    <a:pt x="9316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4729385" y="4245668"/>
              <a:ext cx="284907" cy="616574"/>
            </a:xfrm>
            <a:custGeom>
              <a:rect b="b" l="l" r="r" t="t"/>
              <a:pathLst>
                <a:path extrusionOk="0" fill="none" h="20161" w="9316">
                  <a:moveTo>
                    <a:pt x="9128" y="18749"/>
                  </a:moveTo>
                  <a:lnTo>
                    <a:pt x="9128" y="18749"/>
                  </a:lnTo>
                  <a:lnTo>
                    <a:pt x="8963" y="18984"/>
                  </a:lnTo>
                  <a:lnTo>
                    <a:pt x="8775" y="19196"/>
                  </a:lnTo>
                  <a:lnTo>
                    <a:pt x="8539" y="19384"/>
                  </a:lnTo>
                  <a:lnTo>
                    <a:pt x="8304" y="19526"/>
                  </a:lnTo>
                  <a:lnTo>
                    <a:pt x="8022" y="19620"/>
                  </a:lnTo>
                  <a:lnTo>
                    <a:pt x="7740" y="19667"/>
                  </a:lnTo>
                  <a:lnTo>
                    <a:pt x="7434" y="19690"/>
                  </a:lnTo>
                  <a:lnTo>
                    <a:pt x="7152" y="19667"/>
                  </a:lnTo>
                  <a:lnTo>
                    <a:pt x="7152" y="19667"/>
                  </a:lnTo>
                  <a:lnTo>
                    <a:pt x="6893" y="19596"/>
                  </a:lnTo>
                  <a:lnTo>
                    <a:pt x="6681" y="19526"/>
                  </a:lnTo>
                  <a:lnTo>
                    <a:pt x="6516" y="19455"/>
                  </a:lnTo>
                  <a:lnTo>
                    <a:pt x="6375" y="19408"/>
                  </a:lnTo>
                  <a:lnTo>
                    <a:pt x="6211" y="19290"/>
                  </a:lnTo>
                  <a:lnTo>
                    <a:pt x="6164" y="19243"/>
                  </a:lnTo>
                  <a:lnTo>
                    <a:pt x="6164" y="19243"/>
                  </a:lnTo>
                  <a:lnTo>
                    <a:pt x="6093" y="19431"/>
                  </a:lnTo>
                  <a:lnTo>
                    <a:pt x="5999" y="19573"/>
                  </a:lnTo>
                  <a:lnTo>
                    <a:pt x="5881" y="19690"/>
                  </a:lnTo>
                  <a:lnTo>
                    <a:pt x="5764" y="19808"/>
                  </a:lnTo>
                  <a:lnTo>
                    <a:pt x="5646" y="19902"/>
                  </a:lnTo>
                  <a:lnTo>
                    <a:pt x="5528" y="19973"/>
                  </a:lnTo>
                  <a:lnTo>
                    <a:pt x="5270" y="20090"/>
                  </a:lnTo>
                  <a:lnTo>
                    <a:pt x="5034" y="20137"/>
                  </a:lnTo>
                  <a:lnTo>
                    <a:pt x="4846" y="20161"/>
                  </a:lnTo>
                  <a:lnTo>
                    <a:pt x="4658" y="20161"/>
                  </a:lnTo>
                  <a:lnTo>
                    <a:pt x="4658" y="20161"/>
                  </a:lnTo>
                  <a:lnTo>
                    <a:pt x="4493" y="20137"/>
                  </a:lnTo>
                  <a:lnTo>
                    <a:pt x="4305" y="20114"/>
                  </a:lnTo>
                  <a:lnTo>
                    <a:pt x="4070" y="20043"/>
                  </a:lnTo>
                  <a:lnTo>
                    <a:pt x="3835" y="19925"/>
                  </a:lnTo>
                  <a:lnTo>
                    <a:pt x="3576" y="19761"/>
                  </a:lnTo>
                  <a:lnTo>
                    <a:pt x="3458" y="19643"/>
                  </a:lnTo>
                  <a:lnTo>
                    <a:pt x="3341" y="19526"/>
                  </a:lnTo>
                  <a:lnTo>
                    <a:pt x="3247" y="19408"/>
                  </a:lnTo>
                  <a:lnTo>
                    <a:pt x="3152" y="19243"/>
                  </a:lnTo>
                  <a:lnTo>
                    <a:pt x="3152" y="19243"/>
                  </a:lnTo>
                  <a:lnTo>
                    <a:pt x="3105" y="19290"/>
                  </a:lnTo>
                  <a:lnTo>
                    <a:pt x="2941" y="19384"/>
                  </a:lnTo>
                  <a:lnTo>
                    <a:pt x="2800" y="19455"/>
                  </a:lnTo>
                  <a:lnTo>
                    <a:pt x="2635" y="19526"/>
                  </a:lnTo>
                  <a:lnTo>
                    <a:pt x="2423" y="19596"/>
                  </a:lnTo>
                  <a:lnTo>
                    <a:pt x="2164" y="19643"/>
                  </a:lnTo>
                  <a:lnTo>
                    <a:pt x="2164" y="19643"/>
                  </a:lnTo>
                  <a:lnTo>
                    <a:pt x="1859" y="19690"/>
                  </a:lnTo>
                  <a:lnTo>
                    <a:pt x="1576" y="19667"/>
                  </a:lnTo>
                  <a:lnTo>
                    <a:pt x="1294" y="19620"/>
                  </a:lnTo>
                  <a:lnTo>
                    <a:pt x="1012" y="19526"/>
                  </a:lnTo>
                  <a:lnTo>
                    <a:pt x="776" y="19384"/>
                  </a:lnTo>
                  <a:lnTo>
                    <a:pt x="541" y="19196"/>
                  </a:lnTo>
                  <a:lnTo>
                    <a:pt x="353" y="18984"/>
                  </a:lnTo>
                  <a:lnTo>
                    <a:pt x="188" y="18726"/>
                  </a:lnTo>
                  <a:lnTo>
                    <a:pt x="188" y="18726"/>
                  </a:lnTo>
                  <a:lnTo>
                    <a:pt x="118" y="18561"/>
                  </a:lnTo>
                  <a:lnTo>
                    <a:pt x="47" y="18349"/>
                  </a:lnTo>
                  <a:lnTo>
                    <a:pt x="24" y="18138"/>
                  </a:lnTo>
                  <a:lnTo>
                    <a:pt x="0" y="17926"/>
                  </a:lnTo>
                  <a:lnTo>
                    <a:pt x="24" y="7458"/>
                  </a:lnTo>
                  <a:lnTo>
                    <a:pt x="24" y="7458"/>
                  </a:lnTo>
                  <a:lnTo>
                    <a:pt x="24" y="7293"/>
                  </a:lnTo>
                  <a:lnTo>
                    <a:pt x="24" y="7293"/>
                  </a:lnTo>
                  <a:lnTo>
                    <a:pt x="47" y="7011"/>
                  </a:lnTo>
                  <a:lnTo>
                    <a:pt x="71" y="6752"/>
                  </a:lnTo>
                  <a:lnTo>
                    <a:pt x="118" y="6470"/>
                  </a:lnTo>
                  <a:lnTo>
                    <a:pt x="188" y="6211"/>
                  </a:lnTo>
                  <a:lnTo>
                    <a:pt x="188" y="6211"/>
                  </a:lnTo>
                  <a:lnTo>
                    <a:pt x="282" y="5905"/>
                  </a:lnTo>
                  <a:lnTo>
                    <a:pt x="400" y="5623"/>
                  </a:lnTo>
                  <a:lnTo>
                    <a:pt x="541" y="5317"/>
                  </a:lnTo>
                  <a:lnTo>
                    <a:pt x="706" y="5058"/>
                  </a:lnTo>
                  <a:lnTo>
                    <a:pt x="871" y="4799"/>
                  </a:lnTo>
                  <a:lnTo>
                    <a:pt x="1082" y="4541"/>
                  </a:lnTo>
                  <a:lnTo>
                    <a:pt x="1294" y="4305"/>
                  </a:lnTo>
                  <a:lnTo>
                    <a:pt x="1529" y="4094"/>
                  </a:lnTo>
                  <a:lnTo>
                    <a:pt x="1529" y="4094"/>
                  </a:lnTo>
                  <a:lnTo>
                    <a:pt x="1906" y="3811"/>
                  </a:lnTo>
                  <a:lnTo>
                    <a:pt x="2329" y="3529"/>
                  </a:lnTo>
                  <a:lnTo>
                    <a:pt x="2564" y="3411"/>
                  </a:lnTo>
                  <a:lnTo>
                    <a:pt x="2823" y="3294"/>
                  </a:lnTo>
                  <a:lnTo>
                    <a:pt x="3082" y="3200"/>
                  </a:lnTo>
                  <a:lnTo>
                    <a:pt x="3364" y="3106"/>
                  </a:lnTo>
                  <a:lnTo>
                    <a:pt x="3364" y="0"/>
                  </a:lnTo>
                  <a:lnTo>
                    <a:pt x="5999" y="0"/>
                  </a:lnTo>
                  <a:lnTo>
                    <a:pt x="5975" y="3106"/>
                  </a:lnTo>
                  <a:lnTo>
                    <a:pt x="5975" y="3106"/>
                  </a:lnTo>
                  <a:lnTo>
                    <a:pt x="6258" y="3200"/>
                  </a:lnTo>
                  <a:lnTo>
                    <a:pt x="6540" y="3317"/>
                  </a:lnTo>
                  <a:lnTo>
                    <a:pt x="6799" y="3411"/>
                  </a:lnTo>
                  <a:lnTo>
                    <a:pt x="7034" y="3553"/>
                  </a:lnTo>
                  <a:lnTo>
                    <a:pt x="7457" y="3811"/>
                  </a:lnTo>
                  <a:lnTo>
                    <a:pt x="7834" y="4094"/>
                  </a:lnTo>
                  <a:lnTo>
                    <a:pt x="7834" y="4094"/>
                  </a:lnTo>
                  <a:lnTo>
                    <a:pt x="8045" y="4305"/>
                  </a:lnTo>
                  <a:lnTo>
                    <a:pt x="8281" y="4541"/>
                  </a:lnTo>
                  <a:lnTo>
                    <a:pt x="8469" y="4799"/>
                  </a:lnTo>
                  <a:lnTo>
                    <a:pt x="8634" y="5058"/>
                  </a:lnTo>
                  <a:lnTo>
                    <a:pt x="8798" y="5317"/>
                  </a:lnTo>
                  <a:lnTo>
                    <a:pt x="8939" y="5599"/>
                  </a:lnTo>
                  <a:lnTo>
                    <a:pt x="9057" y="5881"/>
                  </a:lnTo>
                  <a:lnTo>
                    <a:pt x="9151" y="6187"/>
                  </a:lnTo>
                  <a:lnTo>
                    <a:pt x="9151" y="6187"/>
                  </a:lnTo>
                  <a:lnTo>
                    <a:pt x="9222" y="6470"/>
                  </a:lnTo>
                  <a:lnTo>
                    <a:pt x="9269" y="6752"/>
                  </a:lnTo>
                  <a:lnTo>
                    <a:pt x="9316" y="7034"/>
                  </a:lnTo>
                  <a:lnTo>
                    <a:pt x="9316" y="7316"/>
                  </a:lnTo>
                  <a:lnTo>
                    <a:pt x="9316" y="7316"/>
                  </a:lnTo>
                  <a:lnTo>
                    <a:pt x="9316" y="7458"/>
                  </a:lnTo>
                  <a:lnTo>
                    <a:pt x="9316" y="17926"/>
                  </a:lnTo>
                  <a:lnTo>
                    <a:pt x="9316" y="17926"/>
                  </a:lnTo>
                  <a:lnTo>
                    <a:pt x="9292" y="18161"/>
                  </a:lnTo>
                  <a:lnTo>
                    <a:pt x="9269" y="18373"/>
                  </a:lnTo>
                  <a:lnTo>
                    <a:pt x="9198" y="18561"/>
                  </a:lnTo>
                  <a:lnTo>
                    <a:pt x="9128" y="18749"/>
                  </a:lnTo>
                  <a:lnTo>
                    <a:pt x="9128" y="18749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4776144" y="4194597"/>
              <a:ext cx="185636" cy="74132"/>
            </a:xfrm>
            <a:custGeom>
              <a:rect b="b" l="l" r="r" t="t"/>
              <a:pathLst>
                <a:path extrusionOk="0" h="2424" w="6070">
                  <a:moveTo>
                    <a:pt x="1224" y="0"/>
                  </a:moveTo>
                  <a:lnTo>
                    <a:pt x="988" y="24"/>
                  </a:lnTo>
                  <a:lnTo>
                    <a:pt x="753" y="94"/>
                  </a:lnTo>
                  <a:lnTo>
                    <a:pt x="541" y="188"/>
                  </a:lnTo>
                  <a:lnTo>
                    <a:pt x="377" y="353"/>
                  </a:lnTo>
                  <a:lnTo>
                    <a:pt x="212" y="518"/>
                  </a:lnTo>
                  <a:lnTo>
                    <a:pt x="94" y="729"/>
                  </a:lnTo>
                  <a:lnTo>
                    <a:pt x="24" y="965"/>
                  </a:lnTo>
                  <a:lnTo>
                    <a:pt x="0" y="1200"/>
                  </a:lnTo>
                  <a:lnTo>
                    <a:pt x="24" y="1459"/>
                  </a:lnTo>
                  <a:lnTo>
                    <a:pt x="94" y="1694"/>
                  </a:lnTo>
                  <a:lnTo>
                    <a:pt x="212" y="1882"/>
                  </a:lnTo>
                  <a:lnTo>
                    <a:pt x="353" y="2070"/>
                  </a:lnTo>
                  <a:lnTo>
                    <a:pt x="541" y="2211"/>
                  </a:lnTo>
                  <a:lnTo>
                    <a:pt x="753" y="2329"/>
                  </a:lnTo>
                  <a:lnTo>
                    <a:pt x="988" y="2400"/>
                  </a:lnTo>
                  <a:lnTo>
                    <a:pt x="1224" y="2423"/>
                  </a:lnTo>
                  <a:lnTo>
                    <a:pt x="4846" y="2423"/>
                  </a:lnTo>
                  <a:lnTo>
                    <a:pt x="5105" y="2400"/>
                  </a:lnTo>
                  <a:lnTo>
                    <a:pt x="5317" y="2329"/>
                  </a:lnTo>
                  <a:lnTo>
                    <a:pt x="5528" y="2235"/>
                  </a:lnTo>
                  <a:lnTo>
                    <a:pt x="5717" y="2070"/>
                  </a:lnTo>
                  <a:lnTo>
                    <a:pt x="5858" y="1906"/>
                  </a:lnTo>
                  <a:lnTo>
                    <a:pt x="5975" y="1694"/>
                  </a:lnTo>
                  <a:lnTo>
                    <a:pt x="6046" y="1459"/>
                  </a:lnTo>
                  <a:lnTo>
                    <a:pt x="6070" y="1223"/>
                  </a:lnTo>
                  <a:lnTo>
                    <a:pt x="6046" y="965"/>
                  </a:lnTo>
                  <a:lnTo>
                    <a:pt x="5975" y="729"/>
                  </a:lnTo>
                  <a:lnTo>
                    <a:pt x="5858" y="541"/>
                  </a:lnTo>
                  <a:lnTo>
                    <a:pt x="5717" y="353"/>
                  </a:lnTo>
                  <a:lnTo>
                    <a:pt x="5528" y="212"/>
                  </a:lnTo>
                  <a:lnTo>
                    <a:pt x="5317" y="94"/>
                  </a:lnTo>
                  <a:lnTo>
                    <a:pt x="5105" y="24"/>
                  </a:lnTo>
                  <a:lnTo>
                    <a:pt x="4846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4825044" y="4194597"/>
              <a:ext cx="31" cy="74132"/>
            </a:xfrm>
            <a:custGeom>
              <a:rect b="b" l="l" r="r" t="t"/>
              <a:pathLst>
                <a:path extrusionOk="0" fill="none" h="2424" w="1">
                  <a:moveTo>
                    <a:pt x="1" y="0"/>
                  </a:moveTo>
                  <a:lnTo>
                    <a:pt x="1" y="2423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4915687" y="4194597"/>
              <a:ext cx="765" cy="74835"/>
            </a:xfrm>
            <a:custGeom>
              <a:rect b="b" l="l" r="r" t="t"/>
              <a:pathLst>
                <a:path extrusionOk="0" fill="none" h="2447" w="25">
                  <a:moveTo>
                    <a:pt x="24" y="0"/>
                  </a:moveTo>
                  <a:lnTo>
                    <a:pt x="1" y="2447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4870366" y="4194597"/>
              <a:ext cx="31" cy="74835"/>
            </a:xfrm>
            <a:custGeom>
              <a:rect b="b" l="l" r="r" t="t"/>
              <a:pathLst>
                <a:path extrusionOk="0" fill="none" h="2447" w="1">
                  <a:moveTo>
                    <a:pt x="1" y="0"/>
                  </a:moveTo>
                  <a:lnTo>
                    <a:pt x="1" y="2447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4776144" y="4194597"/>
              <a:ext cx="185636" cy="74132"/>
            </a:xfrm>
            <a:custGeom>
              <a:rect b="b" l="l" r="r" t="t"/>
              <a:pathLst>
                <a:path extrusionOk="0" fill="none" h="2424" w="6070">
                  <a:moveTo>
                    <a:pt x="4846" y="2423"/>
                  </a:moveTo>
                  <a:lnTo>
                    <a:pt x="1224" y="2423"/>
                  </a:lnTo>
                  <a:lnTo>
                    <a:pt x="1224" y="2423"/>
                  </a:lnTo>
                  <a:lnTo>
                    <a:pt x="988" y="2400"/>
                  </a:lnTo>
                  <a:lnTo>
                    <a:pt x="753" y="2329"/>
                  </a:lnTo>
                  <a:lnTo>
                    <a:pt x="541" y="2211"/>
                  </a:lnTo>
                  <a:lnTo>
                    <a:pt x="353" y="2070"/>
                  </a:lnTo>
                  <a:lnTo>
                    <a:pt x="212" y="1882"/>
                  </a:lnTo>
                  <a:lnTo>
                    <a:pt x="94" y="1694"/>
                  </a:lnTo>
                  <a:lnTo>
                    <a:pt x="24" y="1459"/>
                  </a:lnTo>
                  <a:lnTo>
                    <a:pt x="0" y="1200"/>
                  </a:lnTo>
                  <a:lnTo>
                    <a:pt x="0" y="1200"/>
                  </a:lnTo>
                  <a:lnTo>
                    <a:pt x="0" y="1200"/>
                  </a:lnTo>
                  <a:lnTo>
                    <a:pt x="24" y="965"/>
                  </a:lnTo>
                  <a:lnTo>
                    <a:pt x="94" y="729"/>
                  </a:lnTo>
                  <a:lnTo>
                    <a:pt x="212" y="518"/>
                  </a:lnTo>
                  <a:lnTo>
                    <a:pt x="377" y="353"/>
                  </a:lnTo>
                  <a:lnTo>
                    <a:pt x="541" y="188"/>
                  </a:lnTo>
                  <a:lnTo>
                    <a:pt x="753" y="94"/>
                  </a:lnTo>
                  <a:lnTo>
                    <a:pt x="988" y="24"/>
                  </a:lnTo>
                  <a:lnTo>
                    <a:pt x="1224" y="0"/>
                  </a:lnTo>
                  <a:lnTo>
                    <a:pt x="4846" y="0"/>
                  </a:lnTo>
                  <a:lnTo>
                    <a:pt x="4846" y="0"/>
                  </a:lnTo>
                  <a:lnTo>
                    <a:pt x="5105" y="24"/>
                  </a:lnTo>
                  <a:lnTo>
                    <a:pt x="5317" y="94"/>
                  </a:lnTo>
                  <a:lnTo>
                    <a:pt x="5528" y="212"/>
                  </a:lnTo>
                  <a:lnTo>
                    <a:pt x="5717" y="353"/>
                  </a:lnTo>
                  <a:lnTo>
                    <a:pt x="5858" y="541"/>
                  </a:lnTo>
                  <a:lnTo>
                    <a:pt x="5975" y="729"/>
                  </a:lnTo>
                  <a:lnTo>
                    <a:pt x="6046" y="965"/>
                  </a:lnTo>
                  <a:lnTo>
                    <a:pt x="6070" y="1223"/>
                  </a:lnTo>
                  <a:lnTo>
                    <a:pt x="6070" y="1223"/>
                  </a:lnTo>
                  <a:lnTo>
                    <a:pt x="6070" y="1223"/>
                  </a:lnTo>
                  <a:lnTo>
                    <a:pt x="6046" y="1459"/>
                  </a:lnTo>
                  <a:lnTo>
                    <a:pt x="5975" y="1694"/>
                  </a:lnTo>
                  <a:lnTo>
                    <a:pt x="5858" y="1906"/>
                  </a:lnTo>
                  <a:lnTo>
                    <a:pt x="5717" y="2070"/>
                  </a:lnTo>
                  <a:lnTo>
                    <a:pt x="5528" y="2235"/>
                  </a:lnTo>
                  <a:lnTo>
                    <a:pt x="5317" y="2329"/>
                  </a:lnTo>
                  <a:lnTo>
                    <a:pt x="5105" y="2400"/>
                  </a:lnTo>
                  <a:lnTo>
                    <a:pt x="4846" y="2423"/>
                  </a:lnTo>
                  <a:lnTo>
                    <a:pt x="4846" y="242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4720730" y="4521910"/>
              <a:ext cx="620183" cy="350414"/>
            </a:xfrm>
            <a:custGeom>
              <a:rect b="b" l="l" r="r" t="t"/>
              <a:pathLst>
                <a:path extrusionOk="0" h="11458" w="20279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10963"/>
                  </a:lnTo>
                  <a:lnTo>
                    <a:pt x="1" y="11057"/>
                  </a:lnTo>
                  <a:lnTo>
                    <a:pt x="48" y="11151"/>
                  </a:lnTo>
                  <a:lnTo>
                    <a:pt x="95" y="11245"/>
                  </a:lnTo>
                  <a:lnTo>
                    <a:pt x="142" y="11316"/>
                  </a:lnTo>
                  <a:lnTo>
                    <a:pt x="213" y="11363"/>
                  </a:lnTo>
                  <a:lnTo>
                    <a:pt x="307" y="11410"/>
                  </a:lnTo>
                  <a:lnTo>
                    <a:pt x="401" y="11434"/>
                  </a:lnTo>
                  <a:lnTo>
                    <a:pt x="495" y="11457"/>
                  </a:lnTo>
                  <a:lnTo>
                    <a:pt x="19785" y="11457"/>
                  </a:lnTo>
                  <a:lnTo>
                    <a:pt x="19879" y="11434"/>
                  </a:lnTo>
                  <a:lnTo>
                    <a:pt x="19973" y="11410"/>
                  </a:lnTo>
                  <a:lnTo>
                    <a:pt x="20067" y="11363"/>
                  </a:lnTo>
                  <a:lnTo>
                    <a:pt x="20138" y="11316"/>
                  </a:lnTo>
                  <a:lnTo>
                    <a:pt x="20185" y="11245"/>
                  </a:lnTo>
                  <a:lnTo>
                    <a:pt x="20232" y="11151"/>
                  </a:lnTo>
                  <a:lnTo>
                    <a:pt x="20255" y="11057"/>
                  </a:lnTo>
                  <a:lnTo>
                    <a:pt x="20279" y="10963"/>
                  </a:lnTo>
                  <a:lnTo>
                    <a:pt x="20279" y="495"/>
                  </a:lnTo>
                  <a:lnTo>
                    <a:pt x="20255" y="377"/>
                  </a:lnTo>
                  <a:lnTo>
                    <a:pt x="20232" y="307"/>
                  </a:lnTo>
                  <a:lnTo>
                    <a:pt x="20185" y="212"/>
                  </a:lnTo>
                  <a:lnTo>
                    <a:pt x="20138" y="142"/>
                  </a:lnTo>
                  <a:lnTo>
                    <a:pt x="20067" y="95"/>
                  </a:lnTo>
                  <a:lnTo>
                    <a:pt x="19973" y="48"/>
                  </a:lnTo>
                  <a:lnTo>
                    <a:pt x="19879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4720730" y="4521910"/>
              <a:ext cx="620183" cy="256862"/>
            </a:xfrm>
            <a:custGeom>
              <a:rect b="b" l="l" r="r" t="t"/>
              <a:pathLst>
                <a:path extrusionOk="0" h="8399" w="20279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7905"/>
                  </a:lnTo>
                  <a:lnTo>
                    <a:pt x="1" y="7999"/>
                  </a:lnTo>
                  <a:lnTo>
                    <a:pt x="48" y="8093"/>
                  </a:lnTo>
                  <a:lnTo>
                    <a:pt x="95" y="8187"/>
                  </a:lnTo>
                  <a:lnTo>
                    <a:pt x="142" y="8258"/>
                  </a:lnTo>
                  <a:lnTo>
                    <a:pt x="213" y="8305"/>
                  </a:lnTo>
                  <a:lnTo>
                    <a:pt x="307" y="8352"/>
                  </a:lnTo>
                  <a:lnTo>
                    <a:pt x="401" y="8375"/>
                  </a:lnTo>
                  <a:lnTo>
                    <a:pt x="495" y="8399"/>
                  </a:lnTo>
                  <a:lnTo>
                    <a:pt x="19785" y="8399"/>
                  </a:lnTo>
                  <a:lnTo>
                    <a:pt x="19879" y="8375"/>
                  </a:lnTo>
                  <a:lnTo>
                    <a:pt x="19973" y="8352"/>
                  </a:lnTo>
                  <a:lnTo>
                    <a:pt x="20067" y="8305"/>
                  </a:lnTo>
                  <a:lnTo>
                    <a:pt x="20138" y="8258"/>
                  </a:lnTo>
                  <a:lnTo>
                    <a:pt x="20185" y="8187"/>
                  </a:lnTo>
                  <a:lnTo>
                    <a:pt x="20232" y="8093"/>
                  </a:lnTo>
                  <a:lnTo>
                    <a:pt x="20255" y="7999"/>
                  </a:lnTo>
                  <a:lnTo>
                    <a:pt x="20279" y="7905"/>
                  </a:lnTo>
                  <a:lnTo>
                    <a:pt x="20279" y="495"/>
                  </a:lnTo>
                  <a:lnTo>
                    <a:pt x="20255" y="377"/>
                  </a:lnTo>
                  <a:lnTo>
                    <a:pt x="20232" y="307"/>
                  </a:lnTo>
                  <a:lnTo>
                    <a:pt x="20185" y="212"/>
                  </a:lnTo>
                  <a:lnTo>
                    <a:pt x="20138" y="142"/>
                  </a:lnTo>
                  <a:lnTo>
                    <a:pt x="20067" y="95"/>
                  </a:lnTo>
                  <a:lnTo>
                    <a:pt x="19973" y="48"/>
                  </a:lnTo>
                  <a:lnTo>
                    <a:pt x="198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4720730" y="4521910"/>
              <a:ext cx="620183" cy="350414"/>
            </a:xfrm>
            <a:custGeom>
              <a:rect b="b" l="l" r="r" t="t"/>
              <a:pathLst>
                <a:path extrusionOk="0" fill="none" h="11458" w="20279">
                  <a:moveTo>
                    <a:pt x="20279" y="495"/>
                  </a:moveTo>
                  <a:lnTo>
                    <a:pt x="20279" y="10963"/>
                  </a:lnTo>
                  <a:lnTo>
                    <a:pt x="20279" y="10963"/>
                  </a:lnTo>
                  <a:lnTo>
                    <a:pt x="20255" y="11057"/>
                  </a:lnTo>
                  <a:lnTo>
                    <a:pt x="20232" y="11151"/>
                  </a:lnTo>
                  <a:lnTo>
                    <a:pt x="20185" y="11245"/>
                  </a:lnTo>
                  <a:lnTo>
                    <a:pt x="20138" y="11316"/>
                  </a:lnTo>
                  <a:lnTo>
                    <a:pt x="20067" y="11363"/>
                  </a:lnTo>
                  <a:lnTo>
                    <a:pt x="19973" y="11410"/>
                  </a:lnTo>
                  <a:lnTo>
                    <a:pt x="19879" y="11434"/>
                  </a:lnTo>
                  <a:lnTo>
                    <a:pt x="19785" y="11457"/>
                  </a:lnTo>
                  <a:lnTo>
                    <a:pt x="495" y="11457"/>
                  </a:lnTo>
                  <a:lnTo>
                    <a:pt x="495" y="11457"/>
                  </a:lnTo>
                  <a:lnTo>
                    <a:pt x="401" y="11434"/>
                  </a:lnTo>
                  <a:lnTo>
                    <a:pt x="307" y="11410"/>
                  </a:lnTo>
                  <a:lnTo>
                    <a:pt x="213" y="11363"/>
                  </a:lnTo>
                  <a:lnTo>
                    <a:pt x="142" y="11316"/>
                  </a:lnTo>
                  <a:lnTo>
                    <a:pt x="95" y="11245"/>
                  </a:lnTo>
                  <a:lnTo>
                    <a:pt x="48" y="11151"/>
                  </a:lnTo>
                  <a:lnTo>
                    <a:pt x="1" y="11057"/>
                  </a:lnTo>
                  <a:lnTo>
                    <a:pt x="1" y="10963"/>
                  </a:lnTo>
                  <a:lnTo>
                    <a:pt x="1" y="495"/>
                  </a:lnTo>
                  <a:lnTo>
                    <a:pt x="1" y="495"/>
                  </a:lnTo>
                  <a:lnTo>
                    <a:pt x="1" y="377"/>
                  </a:lnTo>
                  <a:lnTo>
                    <a:pt x="48" y="307"/>
                  </a:lnTo>
                  <a:lnTo>
                    <a:pt x="95" y="212"/>
                  </a:lnTo>
                  <a:lnTo>
                    <a:pt x="142" y="142"/>
                  </a:lnTo>
                  <a:lnTo>
                    <a:pt x="213" y="95"/>
                  </a:lnTo>
                  <a:lnTo>
                    <a:pt x="307" y="48"/>
                  </a:lnTo>
                  <a:lnTo>
                    <a:pt x="401" y="1"/>
                  </a:lnTo>
                  <a:lnTo>
                    <a:pt x="495" y="1"/>
                  </a:lnTo>
                  <a:lnTo>
                    <a:pt x="19785" y="1"/>
                  </a:lnTo>
                  <a:lnTo>
                    <a:pt x="19785" y="1"/>
                  </a:lnTo>
                  <a:lnTo>
                    <a:pt x="19879" y="1"/>
                  </a:lnTo>
                  <a:lnTo>
                    <a:pt x="19973" y="48"/>
                  </a:lnTo>
                  <a:lnTo>
                    <a:pt x="20067" y="95"/>
                  </a:lnTo>
                  <a:lnTo>
                    <a:pt x="20138" y="142"/>
                  </a:lnTo>
                  <a:lnTo>
                    <a:pt x="20185" y="212"/>
                  </a:lnTo>
                  <a:lnTo>
                    <a:pt x="20232" y="307"/>
                  </a:lnTo>
                  <a:lnTo>
                    <a:pt x="20255" y="377"/>
                  </a:lnTo>
                  <a:lnTo>
                    <a:pt x="20279" y="495"/>
                  </a:lnTo>
                  <a:lnTo>
                    <a:pt x="20279" y="495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4720730" y="4521910"/>
              <a:ext cx="262643" cy="350414"/>
            </a:xfrm>
            <a:custGeom>
              <a:rect b="b" l="l" r="r" t="t"/>
              <a:pathLst>
                <a:path extrusionOk="0" h="11458" w="8588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10963"/>
                  </a:lnTo>
                  <a:lnTo>
                    <a:pt x="1" y="11057"/>
                  </a:lnTo>
                  <a:lnTo>
                    <a:pt x="48" y="11151"/>
                  </a:lnTo>
                  <a:lnTo>
                    <a:pt x="95" y="11245"/>
                  </a:lnTo>
                  <a:lnTo>
                    <a:pt x="142" y="11316"/>
                  </a:lnTo>
                  <a:lnTo>
                    <a:pt x="213" y="11363"/>
                  </a:lnTo>
                  <a:lnTo>
                    <a:pt x="307" y="11410"/>
                  </a:lnTo>
                  <a:lnTo>
                    <a:pt x="401" y="11434"/>
                  </a:lnTo>
                  <a:lnTo>
                    <a:pt x="495" y="11457"/>
                  </a:lnTo>
                  <a:lnTo>
                    <a:pt x="8117" y="11457"/>
                  </a:lnTo>
                  <a:lnTo>
                    <a:pt x="8211" y="11434"/>
                  </a:lnTo>
                  <a:lnTo>
                    <a:pt x="8305" y="11410"/>
                  </a:lnTo>
                  <a:lnTo>
                    <a:pt x="8376" y="11363"/>
                  </a:lnTo>
                  <a:lnTo>
                    <a:pt x="8446" y="11316"/>
                  </a:lnTo>
                  <a:lnTo>
                    <a:pt x="8517" y="11245"/>
                  </a:lnTo>
                  <a:lnTo>
                    <a:pt x="8540" y="11151"/>
                  </a:lnTo>
                  <a:lnTo>
                    <a:pt x="8587" y="11057"/>
                  </a:lnTo>
                  <a:lnTo>
                    <a:pt x="8587" y="10963"/>
                  </a:lnTo>
                  <a:lnTo>
                    <a:pt x="8587" y="495"/>
                  </a:lnTo>
                  <a:lnTo>
                    <a:pt x="8587" y="377"/>
                  </a:lnTo>
                  <a:lnTo>
                    <a:pt x="8540" y="307"/>
                  </a:lnTo>
                  <a:lnTo>
                    <a:pt x="8517" y="212"/>
                  </a:lnTo>
                  <a:lnTo>
                    <a:pt x="8446" y="142"/>
                  </a:lnTo>
                  <a:lnTo>
                    <a:pt x="8376" y="95"/>
                  </a:lnTo>
                  <a:lnTo>
                    <a:pt x="8305" y="48"/>
                  </a:lnTo>
                  <a:lnTo>
                    <a:pt x="8211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4720730" y="4521910"/>
              <a:ext cx="262643" cy="256862"/>
            </a:xfrm>
            <a:custGeom>
              <a:rect b="b" l="l" r="r" t="t"/>
              <a:pathLst>
                <a:path extrusionOk="0" h="8399" w="8588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7905"/>
                  </a:lnTo>
                  <a:lnTo>
                    <a:pt x="1" y="7999"/>
                  </a:lnTo>
                  <a:lnTo>
                    <a:pt x="48" y="8093"/>
                  </a:lnTo>
                  <a:lnTo>
                    <a:pt x="95" y="8187"/>
                  </a:lnTo>
                  <a:lnTo>
                    <a:pt x="142" y="8258"/>
                  </a:lnTo>
                  <a:lnTo>
                    <a:pt x="213" y="8305"/>
                  </a:lnTo>
                  <a:lnTo>
                    <a:pt x="307" y="8352"/>
                  </a:lnTo>
                  <a:lnTo>
                    <a:pt x="401" y="8375"/>
                  </a:lnTo>
                  <a:lnTo>
                    <a:pt x="495" y="8399"/>
                  </a:lnTo>
                  <a:lnTo>
                    <a:pt x="8587" y="8399"/>
                  </a:lnTo>
                  <a:lnTo>
                    <a:pt x="8587" y="495"/>
                  </a:lnTo>
                  <a:lnTo>
                    <a:pt x="8587" y="377"/>
                  </a:lnTo>
                  <a:lnTo>
                    <a:pt x="8540" y="307"/>
                  </a:lnTo>
                  <a:lnTo>
                    <a:pt x="8517" y="212"/>
                  </a:lnTo>
                  <a:lnTo>
                    <a:pt x="8446" y="142"/>
                  </a:lnTo>
                  <a:lnTo>
                    <a:pt x="8376" y="95"/>
                  </a:lnTo>
                  <a:lnTo>
                    <a:pt x="8305" y="48"/>
                  </a:lnTo>
                  <a:lnTo>
                    <a:pt x="82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4720730" y="4521910"/>
              <a:ext cx="262643" cy="350414"/>
            </a:xfrm>
            <a:custGeom>
              <a:rect b="b" l="l" r="r" t="t"/>
              <a:pathLst>
                <a:path extrusionOk="0" fill="none" h="11458" w="8588">
                  <a:moveTo>
                    <a:pt x="8587" y="495"/>
                  </a:moveTo>
                  <a:lnTo>
                    <a:pt x="8587" y="10963"/>
                  </a:lnTo>
                  <a:lnTo>
                    <a:pt x="8587" y="10963"/>
                  </a:lnTo>
                  <a:lnTo>
                    <a:pt x="8587" y="11057"/>
                  </a:lnTo>
                  <a:lnTo>
                    <a:pt x="8540" y="11151"/>
                  </a:lnTo>
                  <a:lnTo>
                    <a:pt x="8517" y="11245"/>
                  </a:lnTo>
                  <a:lnTo>
                    <a:pt x="8446" y="11316"/>
                  </a:lnTo>
                  <a:lnTo>
                    <a:pt x="8376" y="11363"/>
                  </a:lnTo>
                  <a:lnTo>
                    <a:pt x="8305" y="11410"/>
                  </a:lnTo>
                  <a:lnTo>
                    <a:pt x="8211" y="11434"/>
                  </a:lnTo>
                  <a:lnTo>
                    <a:pt x="8117" y="11457"/>
                  </a:lnTo>
                  <a:lnTo>
                    <a:pt x="495" y="11457"/>
                  </a:lnTo>
                  <a:lnTo>
                    <a:pt x="495" y="11457"/>
                  </a:lnTo>
                  <a:lnTo>
                    <a:pt x="401" y="11434"/>
                  </a:lnTo>
                  <a:lnTo>
                    <a:pt x="307" y="11410"/>
                  </a:lnTo>
                  <a:lnTo>
                    <a:pt x="213" y="11363"/>
                  </a:lnTo>
                  <a:lnTo>
                    <a:pt x="142" y="11316"/>
                  </a:lnTo>
                  <a:lnTo>
                    <a:pt x="95" y="11245"/>
                  </a:lnTo>
                  <a:lnTo>
                    <a:pt x="48" y="11151"/>
                  </a:lnTo>
                  <a:lnTo>
                    <a:pt x="1" y="11057"/>
                  </a:lnTo>
                  <a:lnTo>
                    <a:pt x="1" y="10963"/>
                  </a:lnTo>
                  <a:lnTo>
                    <a:pt x="1" y="495"/>
                  </a:lnTo>
                  <a:lnTo>
                    <a:pt x="1" y="495"/>
                  </a:lnTo>
                  <a:lnTo>
                    <a:pt x="1" y="377"/>
                  </a:lnTo>
                  <a:lnTo>
                    <a:pt x="48" y="307"/>
                  </a:lnTo>
                  <a:lnTo>
                    <a:pt x="95" y="212"/>
                  </a:lnTo>
                  <a:lnTo>
                    <a:pt x="142" y="142"/>
                  </a:lnTo>
                  <a:lnTo>
                    <a:pt x="213" y="95"/>
                  </a:lnTo>
                  <a:lnTo>
                    <a:pt x="307" y="48"/>
                  </a:lnTo>
                  <a:lnTo>
                    <a:pt x="401" y="1"/>
                  </a:lnTo>
                  <a:lnTo>
                    <a:pt x="495" y="1"/>
                  </a:lnTo>
                  <a:lnTo>
                    <a:pt x="8117" y="1"/>
                  </a:lnTo>
                  <a:lnTo>
                    <a:pt x="8117" y="1"/>
                  </a:lnTo>
                  <a:lnTo>
                    <a:pt x="8211" y="1"/>
                  </a:lnTo>
                  <a:lnTo>
                    <a:pt x="8305" y="48"/>
                  </a:lnTo>
                  <a:lnTo>
                    <a:pt x="8376" y="95"/>
                  </a:lnTo>
                  <a:lnTo>
                    <a:pt x="8446" y="142"/>
                  </a:lnTo>
                  <a:lnTo>
                    <a:pt x="8517" y="212"/>
                  </a:lnTo>
                  <a:lnTo>
                    <a:pt x="8540" y="307"/>
                  </a:lnTo>
                  <a:lnTo>
                    <a:pt x="8587" y="377"/>
                  </a:lnTo>
                  <a:lnTo>
                    <a:pt x="8587" y="495"/>
                  </a:lnTo>
                  <a:lnTo>
                    <a:pt x="8587" y="495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4968226" y="4521910"/>
              <a:ext cx="461184" cy="155420"/>
            </a:xfrm>
            <a:custGeom>
              <a:rect b="b" l="l" r="r" t="t"/>
              <a:pathLst>
                <a:path extrusionOk="0" h="5082" w="15080">
                  <a:moveTo>
                    <a:pt x="0" y="1"/>
                  </a:moveTo>
                  <a:lnTo>
                    <a:pt x="2988" y="4400"/>
                  </a:lnTo>
                  <a:lnTo>
                    <a:pt x="3105" y="4564"/>
                  </a:lnTo>
                  <a:lnTo>
                    <a:pt x="3247" y="4682"/>
                  </a:lnTo>
                  <a:lnTo>
                    <a:pt x="3388" y="4800"/>
                  </a:lnTo>
                  <a:lnTo>
                    <a:pt x="3552" y="4894"/>
                  </a:lnTo>
                  <a:lnTo>
                    <a:pt x="3717" y="4988"/>
                  </a:lnTo>
                  <a:lnTo>
                    <a:pt x="3882" y="5035"/>
                  </a:lnTo>
                  <a:lnTo>
                    <a:pt x="4070" y="5082"/>
                  </a:lnTo>
                  <a:lnTo>
                    <a:pt x="14562" y="5082"/>
                  </a:lnTo>
                  <a:lnTo>
                    <a:pt x="14703" y="5058"/>
                  </a:lnTo>
                  <a:lnTo>
                    <a:pt x="14844" y="5011"/>
                  </a:lnTo>
                  <a:lnTo>
                    <a:pt x="14938" y="4917"/>
                  </a:lnTo>
                  <a:lnTo>
                    <a:pt x="15032" y="4800"/>
                  </a:lnTo>
                  <a:lnTo>
                    <a:pt x="15079" y="4659"/>
                  </a:lnTo>
                  <a:lnTo>
                    <a:pt x="15079" y="4517"/>
                  </a:lnTo>
                  <a:lnTo>
                    <a:pt x="15056" y="4376"/>
                  </a:lnTo>
                  <a:lnTo>
                    <a:pt x="14985" y="4259"/>
                  </a:lnTo>
                  <a:lnTo>
                    <a:pt x="12562" y="683"/>
                  </a:lnTo>
                  <a:lnTo>
                    <a:pt x="12468" y="518"/>
                  </a:lnTo>
                  <a:lnTo>
                    <a:pt x="12327" y="401"/>
                  </a:lnTo>
                  <a:lnTo>
                    <a:pt x="12186" y="283"/>
                  </a:lnTo>
                  <a:lnTo>
                    <a:pt x="12021" y="189"/>
                  </a:lnTo>
                  <a:lnTo>
                    <a:pt x="11857" y="95"/>
                  </a:lnTo>
                  <a:lnTo>
                    <a:pt x="11668" y="48"/>
                  </a:lnTo>
                  <a:lnTo>
                    <a:pt x="11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5041591" y="4630535"/>
              <a:ext cx="387817" cy="46791"/>
            </a:xfrm>
            <a:custGeom>
              <a:rect b="b" l="l" r="r" t="t"/>
              <a:pathLst>
                <a:path extrusionOk="0" h="1530" w="12681">
                  <a:moveTo>
                    <a:pt x="1" y="1"/>
                  </a:moveTo>
                  <a:lnTo>
                    <a:pt x="589" y="848"/>
                  </a:lnTo>
                  <a:lnTo>
                    <a:pt x="706" y="1012"/>
                  </a:lnTo>
                  <a:lnTo>
                    <a:pt x="848" y="1130"/>
                  </a:lnTo>
                  <a:lnTo>
                    <a:pt x="989" y="1248"/>
                  </a:lnTo>
                  <a:lnTo>
                    <a:pt x="1153" y="1342"/>
                  </a:lnTo>
                  <a:lnTo>
                    <a:pt x="1318" y="1436"/>
                  </a:lnTo>
                  <a:lnTo>
                    <a:pt x="1483" y="1483"/>
                  </a:lnTo>
                  <a:lnTo>
                    <a:pt x="1671" y="1530"/>
                  </a:lnTo>
                  <a:lnTo>
                    <a:pt x="12163" y="1530"/>
                  </a:lnTo>
                  <a:lnTo>
                    <a:pt x="12304" y="1506"/>
                  </a:lnTo>
                  <a:lnTo>
                    <a:pt x="12445" y="1459"/>
                  </a:lnTo>
                  <a:lnTo>
                    <a:pt x="12539" y="1365"/>
                  </a:lnTo>
                  <a:lnTo>
                    <a:pt x="12633" y="1248"/>
                  </a:lnTo>
                  <a:lnTo>
                    <a:pt x="12680" y="1107"/>
                  </a:lnTo>
                  <a:lnTo>
                    <a:pt x="12680" y="965"/>
                  </a:lnTo>
                  <a:lnTo>
                    <a:pt x="12657" y="824"/>
                  </a:lnTo>
                  <a:lnTo>
                    <a:pt x="12586" y="683"/>
                  </a:lnTo>
                  <a:lnTo>
                    <a:pt x="12139" y="1"/>
                  </a:lnTo>
                  <a:lnTo>
                    <a:pt x="12045" y="95"/>
                  </a:lnTo>
                  <a:lnTo>
                    <a:pt x="11951" y="166"/>
                  </a:lnTo>
                  <a:lnTo>
                    <a:pt x="11833" y="213"/>
                  </a:lnTo>
                  <a:lnTo>
                    <a:pt x="11692" y="236"/>
                  </a:lnTo>
                  <a:lnTo>
                    <a:pt x="848" y="236"/>
                  </a:lnTo>
                  <a:lnTo>
                    <a:pt x="612" y="213"/>
                  </a:lnTo>
                  <a:lnTo>
                    <a:pt x="401" y="166"/>
                  </a:lnTo>
                  <a:lnTo>
                    <a:pt x="212" y="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4968226" y="4521910"/>
              <a:ext cx="461184" cy="155420"/>
            </a:xfrm>
            <a:custGeom>
              <a:rect b="b" l="l" r="r" t="t"/>
              <a:pathLst>
                <a:path extrusionOk="0" fill="none" h="5082" w="15080">
                  <a:moveTo>
                    <a:pt x="12562" y="683"/>
                  </a:moveTo>
                  <a:lnTo>
                    <a:pt x="14985" y="4259"/>
                  </a:lnTo>
                  <a:lnTo>
                    <a:pt x="14985" y="4259"/>
                  </a:lnTo>
                  <a:lnTo>
                    <a:pt x="15056" y="4376"/>
                  </a:lnTo>
                  <a:lnTo>
                    <a:pt x="15079" y="4517"/>
                  </a:lnTo>
                  <a:lnTo>
                    <a:pt x="15079" y="4659"/>
                  </a:lnTo>
                  <a:lnTo>
                    <a:pt x="15032" y="4800"/>
                  </a:lnTo>
                  <a:lnTo>
                    <a:pt x="14938" y="4917"/>
                  </a:lnTo>
                  <a:lnTo>
                    <a:pt x="14844" y="5011"/>
                  </a:lnTo>
                  <a:lnTo>
                    <a:pt x="14703" y="5058"/>
                  </a:lnTo>
                  <a:lnTo>
                    <a:pt x="14562" y="5082"/>
                  </a:lnTo>
                  <a:lnTo>
                    <a:pt x="4258" y="5082"/>
                  </a:lnTo>
                  <a:lnTo>
                    <a:pt x="4258" y="5082"/>
                  </a:lnTo>
                  <a:lnTo>
                    <a:pt x="4070" y="5082"/>
                  </a:lnTo>
                  <a:lnTo>
                    <a:pt x="3882" y="5035"/>
                  </a:lnTo>
                  <a:lnTo>
                    <a:pt x="3717" y="4988"/>
                  </a:lnTo>
                  <a:lnTo>
                    <a:pt x="3552" y="4894"/>
                  </a:lnTo>
                  <a:lnTo>
                    <a:pt x="3388" y="4800"/>
                  </a:lnTo>
                  <a:lnTo>
                    <a:pt x="3247" y="4682"/>
                  </a:lnTo>
                  <a:lnTo>
                    <a:pt x="3105" y="4564"/>
                  </a:lnTo>
                  <a:lnTo>
                    <a:pt x="2988" y="4400"/>
                  </a:lnTo>
                  <a:lnTo>
                    <a:pt x="0" y="1"/>
                  </a:lnTo>
                  <a:lnTo>
                    <a:pt x="11315" y="1"/>
                  </a:lnTo>
                  <a:lnTo>
                    <a:pt x="11315" y="1"/>
                  </a:lnTo>
                  <a:lnTo>
                    <a:pt x="11504" y="1"/>
                  </a:lnTo>
                  <a:lnTo>
                    <a:pt x="11668" y="48"/>
                  </a:lnTo>
                  <a:lnTo>
                    <a:pt x="11857" y="95"/>
                  </a:lnTo>
                  <a:lnTo>
                    <a:pt x="12021" y="189"/>
                  </a:lnTo>
                  <a:lnTo>
                    <a:pt x="12186" y="283"/>
                  </a:lnTo>
                  <a:lnTo>
                    <a:pt x="12327" y="401"/>
                  </a:lnTo>
                  <a:lnTo>
                    <a:pt x="12468" y="518"/>
                  </a:lnTo>
                  <a:lnTo>
                    <a:pt x="12562" y="683"/>
                  </a:lnTo>
                  <a:lnTo>
                    <a:pt x="12562" y="68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3828669" y="4322641"/>
              <a:ext cx="329526" cy="522349"/>
            </a:xfrm>
            <a:custGeom>
              <a:rect b="b" l="l" r="r" t="t"/>
              <a:pathLst>
                <a:path extrusionOk="0" h="17080" w="10775">
                  <a:moveTo>
                    <a:pt x="4212" y="0"/>
                  </a:moveTo>
                  <a:lnTo>
                    <a:pt x="4000" y="24"/>
                  </a:lnTo>
                  <a:lnTo>
                    <a:pt x="3788" y="95"/>
                  </a:lnTo>
                  <a:lnTo>
                    <a:pt x="3576" y="189"/>
                  </a:lnTo>
                  <a:lnTo>
                    <a:pt x="3365" y="330"/>
                  </a:lnTo>
                  <a:lnTo>
                    <a:pt x="3200" y="494"/>
                  </a:lnTo>
                  <a:lnTo>
                    <a:pt x="3059" y="659"/>
                  </a:lnTo>
                  <a:lnTo>
                    <a:pt x="2941" y="847"/>
                  </a:lnTo>
                  <a:lnTo>
                    <a:pt x="2824" y="1036"/>
                  </a:lnTo>
                  <a:lnTo>
                    <a:pt x="2753" y="1247"/>
                  </a:lnTo>
                  <a:lnTo>
                    <a:pt x="2659" y="1459"/>
                  </a:lnTo>
                  <a:lnTo>
                    <a:pt x="2541" y="1906"/>
                  </a:lnTo>
                  <a:lnTo>
                    <a:pt x="2471" y="2353"/>
                  </a:lnTo>
                  <a:lnTo>
                    <a:pt x="2447" y="2800"/>
                  </a:lnTo>
                  <a:lnTo>
                    <a:pt x="2447" y="3200"/>
                  </a:lnTo>
                  <a:lnTo>
                    <a:pt x="2447" y="3576"/>
                  </a:lnTo>
                  <a:lnTo>
                    <a:pt x="2518" y="4211"/>
                  </a:lnTo>
                  <a:lnTo>
                    <a:pt x="2612" y="4846"/>
                  </a:lnTo>
                  <a:lnTo>
                    <a:pt x="2730" y="5458"/>
                  </a:lnTo>
                  <a:lnTo>
                    <a:pt x="2847" y="6046"/>
                  </a:lnTo>
                  <a:lnTo>
                    <a:pt x="2988" y="6634"/>
                  </a:lnTo>
                  <a:lnTo>
                    <a:pt x="3153" y="7199"/>
                  </a:lnTo>
                  <a:lnTo>
                    <a:pt x="3341" y="7740"/>
                  </a:lnTo>
                  <a:lnTo>
                    <a:pt x="3529" y="8281"/>
                  </a:lnTo>
                  <a:lnTo>
                    <a:pt x="3106" y="7905"/>
                  </a:lnTo>
                  <a:lnTo>
                    <a:pt x="2871" y="7693"/>
                  </a:lnTo>
                  <a:lnTo>
                    <a:pt x="2612" y="7528"/>
                  </a:lnTo>
                  <a:lnTo>
                    <a:pt x="2330" y="7364"/>
                  </a:lnTo>
                  <a:lnTo>
                    <a:pt x="2047" y="7222"/>
                  </a:lnTo>
                  <a:lnTo>
                    <a:pt x="1765" y="7105"/>
                  </a:lnTo>
                  <a:lnTo>
                    <a:pt x="1459" y="7011"/>
                  </a:lnTo>
                  <a:lnTo>
                    <a:pt x="1200" y="6987"/>
                  </a:lnTo>
                  <a:lnTo>
                    <a:pt x="965" y="7011"/>
                  </a:lnTo>
                  <a:lnTo>
                    <a:pt x="777" y="7081"/>
                  </a:lnTo>
                  <a:lnTo>
                    <a:pt x="589" y="7175"/>
                  </a:lnTo>
                  <a:lnTo>
                    <a:pt x="424" y="7317"/>
                  </a:lnTo>
                  <a:lnTo>
                    <a:pt x="283" y="7458"/>
                  </a:lnTo>
                  <a:lnTo>
                    <a:pt x="165" y="7646"/>
                  </a:lnTo>
                  <a:lnTo>
                    <a:pt x="71" y="7834"/>
                  </a:lnTo>
                  <a:lnTo>
                    <a:pt x="24" y="8022"/>
                  </a:lnTo>
                  <a:lnTo>
                    <a:pt x="1" y="8234"/>
                  </a:lnTo>
                  <a:lnTo>
                    <a:pt x="24" y="8446"/>
                  </a:lnTo>
                  <a:lnTo>
                    <a:pt x="71" y="8634"/>
                  </a:lnTo>
                  <a:lnTo>
                    <a:pt x="165" y="8822"/>
                  </a:lnTo>
                  <a:lnTo>
                    <a:pt x="283" y="9010"/>
                  </a:lnTo>
                  <a:lnTo>
                    <a:pt x="471" y="9151"/>
                  </a:lnTo>
                  <a:lnTo>
                    <a:pt x="683" y="9293"/>
                  </a:lnTo>
                  <a:lnTo>
                    <a:pt x="942" y="9410"/>
                  </a:lnTo>
                  <a:lnTo>
                    <a:pt x="1247" y="9481"/>
                  </a:lnTo>
                  <a:lnTo>
                    <a:pt x="1600" y="9551"/>
                  </a:lnTo>
                  <a:lnTo>
                    <a:pt x="1977" y="9575"/>
                  </a:lnTo>
                  <a:lnTo>
                    <a:pt x="2400" y="9551"/>
                  </a:lnTo>
                  <a:lnTo>
                    <a:pt x="2847" y="9504"/>
                  </a:lnTo>
                  <a:lnTo>
                    <a:pt x="3365" y="9387"/>
                  </a:lnTo>
                  <a:lnTo>
                    <a:pt x="3929" y="9222"/>
                  </a:lnTo>
                  <a:lnTo>
                    <a:pt x="4306" y="10045"/>
                  </a:lnTo>
                  <a:lnTo>
                    <a:pt x="4729" y="10822"/>
                  </a:lnTo>
                  <a:lnTo>
                    <a:pt x="5153" y="11551"/>
                  </a:lnTo>
                  <a:lnTo>
                    <a:pt x="5599" y="12233"/>
                  </a:lnTo>
                  <a:lnTo>
                    <a:pt x="6046" y="12868"/>
                  </a:lnTo>
                  <a:lnTo>
                    <a:pt x="6517" y="13456"/>
                  </a:lnTo>
                  <a:lnTo>
                    <a:pt x="6964" y="14021"/>
                  </a:lnTo>
                  <a:lnTo>
                    <a:pt x="7434" y="14515"/>
                  </a:lnTo>
                  <a:lnTo>
                    <a:pt x="7858" y="14985"/>
                  </a:lnTo>
                  <a:lnTo>
                    <a:pt x="8305" y="15409"/>
                  </a:lnTo>
                  <a:lnTo>
                    <a:pt x="8705" y="15785"/>
                  </a:lnTo>
                  <a:lnTo>
                    <a:pt x="9081" y="16115"/>
                  </a:lnTo>
                  <a:lnTo>
                    <a:pt x="9740" y="16656"/>
                  </a:lnTo>
                  <a:lnTo>
                    <a:pt x="10210" y="17009"/>
                  </a:lnTo>
                  <a:lnTo>
                    <a:pt x="10281" y="17056"/>
                  </a:lnTo>
                  <a:lnTo>
                    <a:pt x="10351" y="17079"/>
                  </a:lnTo>
                  <a:lnTo>
                    <a:pt x="10493" y="17079"/>
                  </a:lnTo>
                  <a:lnTo>
                    <a:pt x="10563" y="17056"/>
                  </a:lnTo>
                  <a:lnTo>
                    <a:pt x="10634" y="17032"/>
                  </a:lnTo>
                  <a:lnTo>
                    <a:pt x="10681" y="16985"/>
                  </a:lnTo>
                  <a:lnTo>
                    <a:pt x="10728" y="16914"/>
                  </a:lnTo>
                  <a:lnTo>
                    <a:pt x="10775" y="16797"/>
                  </a:lnTo>
                  <a:lnTo>
                    <a:pt x="10775" y="16656"/>
                  </a:lnTo>
                  <a:lnTo>
                    <a:pt x="10728" y="16538"/>
                  </a:lnTo>
                  <a:lnTo>
                    <a:pt x="10634" y="16444"/>
                  </a:lnTo>
                  <a:lnTo>
                    <a:pt x="10281" y="16162"/>
                  </a:lnTo>
                  <a:lnTo>
                    <a:pt x="9810" y="15809"/>
                  </a:lnTo>
                  <a:lnTo>
                    <a:pt x="9269" y="15315"/>
                  </a:lnTo>
                  <a:lnTo>
                    <a:pt x="8634" y="14727"/>
                  </a:lnTo>
                  <a:lnTo>
                    <a:pt x="7952" y="14044"/>
                  </a:lnTo>
                  <a:lnTo>
                    <a:pt x="7599" y="13645"/>
                  </a:lnTo>
                  <a:lnTo>
                    <a:pt x="7246" y="13221"/>
                  </a:lnTo>
                  <a:lnTo>
                    <a:pt x="6893" y="12774"/>
                  </a:lnTo>
                  <a:lnTo>
                    <a:pt x="6540" y="12304"/>
                  </a:lnTo>
                  <a:lnTo>
                    <a:pt x="6188" y="11810"/>
                  </a:lnTo>
                  <a:lnTo>
                    <a:pt x="5835" y="11269"/>
                  </a:lnTo>
                  <a:lnTo>
                    <a:pt x="6376" y="10939"/>
                  </a:lnTo>
                  <a:lnTo>
                    <a:pt x="6823" y="10633"/>
                  </a:lnTo>
                  <a:lnTo>
                    <a:pt x="7199" y="10304"/>
                  </a:lnTo>
                  <a:lnTo>
                    <a:pt x="7505" y="9998"/>
                  </a:lnTo>
                  <a:lnTo>
                    <a:pt x="7740" y="9692"/>
                  </a:lnTo>
                  <a:lnTo>
                    <a:pt x="7905" y="9410"/>
                  </a:lnTo>
                  <a:lnTo>
                    <a:pt x="8022" y="9128"/>
                  </a:lnTo>
                  <a:lnTo>
                    <a:pt x="8093" y="8846"/>
                  </a:lnTo>
                  <a:lnTo>
                    <a:pt x="8117" y="8657"/>
                  </a:lnTo>
                  <a:lnTo>
                    <a:pt x="8117" y="8469"/>
                  </a:lnTo>
                  <a:lnTo>
                    <a:pt x="8070" y="8281"/>
                  </a:lnTo>
                  <a:lnTo>
                    <a:pt x="7999" y="8116"/>
                  </a:lnTo>
                  <a:lnTo>
                    <a:pt x="7905" y="7975"/>
                  </a:lnTo>
                  <a:lnTo>
                    <a:pt x="7787" y="7834"/>
                  </a:lnTo>
                  <a:lnTo>
                    <a:pt x="7670" y="7716"/>
                  </a:lnTo>
                  <a:lnTo>
                    <a:pt x="7505" y="7622"/>
                  </a:lnTo>
                  <a:lnTo>
                    <a:pt x="7364" y="7552"/>
                  </a:lnTo>
                  <a:lnTo>
                    <a:pt x="7176" y="7505"/>
                  </a:lnTo>
                  <a:lnTo>
                    <a:pt x="7011" y="7481"/>
                  </a:lnTo>
                  <a:lnTo>
                    <a:pt x="6823" y="7481"/>
                  </a:lnTo>
                  <a:lnTo>
                    <a:pt x="6658" y="7505"/>
                  </a:lnTo>
                  <a:lnTo>
                    <a:pt x="6470" y="7552"/>
                  </a:lnTo>
                  <a:lnTo>
                    <a:pt x="6305" y="7646"/>
                  </a:lnTo>
                  <a:lnTo>
                    <a:pt x="6141" y="7763"/>
                  </a:lnTo>
                  <a:lnTo>
                    <a:pt x="5999" y="7881"/>
                  </a:lnTo>
                  <a:lnTo>
                    <a:pt x="5882" y="8022"/>
                  </a:lnTo>
                  <a:lnTo>
                    <a:pt x="5764" y="8187"/>
                  </a:lnTo>
                  <a:lnTo>
                    <a:pt x="5694" y="8352"/>
                  </a:lnTo>
                  <a:lnTo>
                    <a:pt x="5599" y="8516"/>
                  </a:lnTo>
                  <a:lnTo>
                    <a:pt x="5529" y="8681"/>
                  </a:lnTo>
                  <a:lnTo>
                    <a:pt x="5435" y="9057"/>
                  </a:lnTo>
                  <a:lnTo>
                    <a:pt x="5364" y="9410"/>
                  </a:lnTo>
                  <a:lnTo>
                    <a:pt x="5341" y="9787"/>
                  </a:lnTo>
                  <a:lnTo>
                    <a:pt x="5341" y="10139"/>
                  </a:lnTo>
                  <a:lnTo>
                    <a:pt x="5364" y="10492"/>
                  </a:lnTo>
                  <a:lnTo>
                    <a:pt x="4988" y="9810"/>
                  </a:lnTo>
                  <a:lnTo>
                    <a:pt x="4635" y="9081"/>
                  </a:lnTo>
                  <a:lnTo>
                    <a:pt x="4329" y="8328"/>
                  </a:lnTo>
                  <a:lnTo>
                    <a:pt x="4023" y="7552"/>
                  </a:lnTo>
                  <a:lnTo>
                    <a:pt x="3765" y="6728"/>
                  </a:lnTo>
                  <a:lnTo>
                    <a:pt x="3553" y="5858"/>
                  </a:lnTo>
                  <a:lnTo>
                    <a:pt x="3365" y="4964"/>
                  </a:lnTo>
                  <a:lnTo>
                    <a:pt x="3224" y="4047"/>
                  </a:lnTo>
                  <a:lnTo>
                    <a:pt x="3670" y="3811"/>
                  </a:lnTo>
                  <a:lnTo>
                    <a:pt x="4047" y="3553"/>
                  </a:lnTo>
                  <a:lnTo>
                    <a:pt x="4400" y="3294"/>
                  </a:lnTo>
                  <a:lnTo>
                    <a:pt x="4682" y="3012"/>
                  </a:lnTo>
                  <a:lnTo>
                    <a:pt x="4941" y="2729"/>
                  </a:lnTo>
                  <a:lnTo>
                    <a:pt x="5129" y="2447"/>
                  </a:lnTo>
                  <a:lnTo>
                    <a:pt x="5317" y="2141"/>
                  </a:lnTo>
                  <a:lnTo>
                    <a:pt x="5435" y="1859"/>
                  </a:lnTo>
                  <a:lnTo>
                    <a:pt x="5529" y="1624"/>
                  </a:lnTo>
                  <a:lnTo>
                    <a:pt x="5552" y="1388"/>
                  </a:lnTo>
                  <a:lnTo>
                    <a:pt x="5529" y="1177"/>
                  </a:lnTo>
                  <a:lnTo>
                    <a:pt x="5482" y="965"/>
                  </a:lnTo>
                  <a:lnTo>
                    <a:pt x="5411" y="753"/>
                  </a:lnTo>
                  <a:lnTo>
                    <a:pt x="5294" y="589"/>
                  </a:lnTo>
                  <a:lnTo>
                    <a:pt x="5153" y="424"/>
                  </a:lnTo>
                  <a:lnTo>
                    <a:pt x="4988" y="283"/>
                  </a:lnTo>
                  <a:lnTo>
                    <a:pt x="4823" y="165"/>
                  </a:lnTo>
                  <a:lnTo>
                    <a:pt x="4635" y="95"/>
                  </a:lnTo>
                  <a:lnTo>
                    <a:pt x="4423" y="24"/>
                  </a:lnTo>
                  <a:lnTo>
                    <a:pt x="4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3805641" y="4299614"/>
              <a:ext cx="376318" cy="569110"/>
            </a:xfrm>
            <a:custGeom>
              <a:rect b="b" l="l" r="r" t="t"/>
              <a:pathLst>
                <a:path extrusionOk="0" h="18609" w="12305">
                  <a:moveTo>
                    <a:pt x="4965" y="753"/>
                  </a:moveTo>
                  <a:lnTo>
                    <a:pt x="5106" y="777"/>
                  </a:lnTo>
                  <a:lnTo>
                    <a:pt x="5270" y="801"/>
                  </a:lnTo>
                  <a:lnTo>
                    <a:pt x="5412" y="848"/>
                  </a:lnTo>
                  <a:lnTo>
                    <a:pt x="5576" y="918"/>
                  </a:lnTo>
                  <a:lnTo>
                    <a:pt x="5694" y="989"/>
                  </a:lnTo>
                  <a:lnTo>
                    <a:pt x="5835" y="1106"/>
                  </a:lnTo>
                  <a:lnTo>
                    <a:pt x="5953" y="1200"/>
                  </a:lnTo>
                  <a:lnTo>
                    <a:pt x="6047" y="1342"/>
                  </a:lnTo>
                  <a:lnTo>
                    <a:pt x="6141" y="1459"/>
                  </a:lnTo>
                  <a:lnTo>
                    <a:pt x="6211" y="1600"/>
                  </a:lnTo>
                  <a:lnTo>
                    <a:pt x="6258" y="1765"/>
                  </a:lnTo>
                  <a:lnTo>
                    <a:pt x="6282" y="1930"/>
                  </a:lnTo>
                  <a:lnTo>
                    <a:pt x="6305" y="2094"/>
                  </a:lnTo>
                  <a:lnTo>
                    <a:pt x="6282" y="2259"/>
                  </a:lnTo>
                  <a:lnTo>
                    <a:pt x="6258" y="2424"/>
                  </a:lnTo>
                  <a:lnTo>
                    <a:pt x="6188" y="2612"/>
                  </a:lnTo>
                  <a:lnTo>
                    <a:pt x="6070" y="2894"/>
                  </a:lnTo>
                  <a:lnTo>
                    <a:pt x="5882" y="3200"/>
                  </a:lnTo>
                  <a:lnTo>
                    <a:pt x="5694" y="3482"/>
                  </a:lnTo>
                  <a:lnTo>
                    <a:pt x="5435" y="3765"/>
                  </a:lnTo>
                  <a:lnTo>
                    <a:pt x="5153" y="4047"/>
                  </a:lnTo>
                  <a:lnTo>
                    <a:pt x="4800" y="4306"/>
                  </a:lnTo>
                  <a:lnTo>
                    <a:pt x="4423" y="4564"/>
                  </a:lnTo>
                  <a:lnTo>
                    <a:pt x="3977" y="4800"/>
                  </a:lnTo>
                  <a:lnTo>
                    <a:pt x="4118" y="5717"/>
                  </a:lnTo>
                  <a:lnTo>
                    <a:pt x="4306" y="6611"/>
                  </a:lnTo>
                  <a:lnTo>
                    <a:pt x="4518" y="7481"/>
                  </a:lnTo>
                  <a:lnTo>
                    <a:pt x="4776" y="8305"/>
                  </a:lnTo>
                  <a:lnTo>
                    <a:pt x="5082" y="9081"/>
                  </a:lnTo>
                  <a:lnTo>
                    <a:pt x="5388" y="9834"/>
                  </a:lnTo>
                  <a:lnTo>
                    <a:pt x="5741" y="10563"/>
                  </a:lnTo>
                  <a:lnTo>
                    <a:pt x="6117" y="11245"/>
                  </a:lnTo>
                  <a:lnTo>
                    <a:pt x="6094" y="10892"/>
                  </a:lnTo>
                  <a:lnTo>
                    <a:pt x="6094" y="10540"/>
                  </a:lnTo>
                  <a:lnTo>
                    <a:pt x="6117" y="10163"/>
                  </a:lnTo>
                  <a:lnTo>
                    <a:pt x="6188" y="9810"/>
                  </a:lnTo>
                  <a:lnTo>
                    <a:pt x="6282" y="9434"/>
                  </a:lnTo>
                  <a:lnTo>
                    <a:pt x="6352" y="9269"/>
                  </a:lnTo>
                  <a:lnTo>
                    <a:pt x="6447" y="9105"/>
                  </a:lnTo>
                  <a:lnTo>
                    <a:pt x="6517" y="8940"/>
                  </a:lnTo>
                  <a:lnTo>
                    <a:pt x="6635" y="8775"/>
                  </a:lnTo>
                  <a:lnTo>
                    <a:pt x="6752" y="8634"/>
                  </a:lnTo>
                  <a:lnTo>
                    <a:pt x="6894" y="8516"/>
                  </a:lnTo>
                  <a:lnTo>
                    <a:pt x="7082" y="8375"/>
                  </a:lnTo>
                  <a:lnTo>
                    <a:pt x="7270" y="8305"/>
                  </a:lnTo>
                  <a:lnTo>
                    <a:pt x="7458" y="8234"/>
                  </a:lnTo>
                  <a:lnTo>
                    <a:pt x="7670" y="8234"/>
                  </a:lnTo>
                  <a:lnTo>
                    <a:pt x="7929" y="8258"/>
                  </a:lnTo>
                  <a:lnTo>
                    <a:pt x="8164" y="8328"/>
                  </a:lnTo>
                  <a:lnTo>
                    <a:pt x="8376" y="8446"/>
                  </a:lnTo>
                  <a:lnTo>
                    <a:pt x="8564" y="8611"/>
                  </a:lnTo>
                  <a:lnTo>
                    <a:pt x="8728" y="8822"/>
                  </a:lnTo>
                  <a:lnTo>
                    <a:pt x="8775" y="8940"/>
                  </a:lnTo>
                  <a:lnTo>
                    <a:pt x="8823" y="9058"/>
                  </a:lnTo>
                  <a:lnTo>
                    <a:pt x="8846" y="9175"/>
                  </a:lnTo>
                  <a:lnTo>
                    <a:pt x="8870" y="9316"/>
                  </a:lnTo>
                  <a:lnTo>
                    <a:pt x="8870" y="9457"/>
                  </a:lnTo>
                  <a:lnTo>
                    <a:pt x="8846" y="9599"/>
                  </a:lnTo>
                  <a:lnTo>
                    <a:pt x="8775" y="9881"/>
                  </a:lnTo>
                  <a:lnTo>
                    <a:pt x="8658" y="10163"/>
                  </a:lnTo>
                  <a:lnTo>
                    <a:pt x="8493" y="10445"/>
                  </a:lnTo>
                  <a:lnTo>
                    <a:pt x="8258" y="10751"/>
                  </a:lnTo>
                  <a:lnTo>
                    <a:pt x="7952" y="11057"/>
                  </a:lnTo>
                  <a:lnTo>
                    <a:pt x="7576" y="11386"/>
                  </a:lnTo>
                  <a:lnTo>
                    <a:pt x="7129" y="11692"/>
                  </a:lnTo>
                  <a:lnTo>
                    <a:pt x="6588" y="12022"/>
                  </a:lnTo>
                  <a:lnTo>
                    <a:pt x="6941" y="12563"/>
                  </a:lnTo>
                  <a:lnTo>
                    <a:pt x="7293" y="13057"/>
                  </a:lnTo>
                  <a:lnTo>
                    <a:pt x="7646" y="13527"/>
                  </a:lnTo>
                  <a:lnTo>
                    <a:pt x="7999" y="13974"/>
                  </a:lnTo>
                  <a:lnTo>
                    <a:pt x="8352" y="14398"/>
                  </a:lnTo>
                  <a:lnTo>
                    <a:pt x="8705" y="14797"/>
                  </a:lnTo>
                  <a:lnTo>
                    <a:pt x="9387" y="15480"/>
                  </a:lnTo>
                  <a:lnTo>
                    <a:pt x="10022" y="16068"/>
                  </a:lnTo>
                  <a:lnTo>
                    <a:pt x="10563" y="16562"/>
                  </a:lnTo>
                  <a:lnTo>
                    <a:pt x="11034" y="16915"/>
                  </a:lnTo>
                  <a:lnTo>
                    <a:pt x="11387" y="17197"/>
                  </a:lnTo>
                  <a:lnTo>
                    <a:pt x="11481" y="17291"/>
                  </a:lnTo>
                  <a:lnTo>
                    <a:pt x="11528" y="17409"/>
                  </a:lnTo>
                  <a:lnTo>
                    <a:pt x="11528" y="17550"/>
                  </a:lnTo>
                  <a:lnTo>
                    <a:pt x="11481" y="17667"/>
                  </a:lnTo>
                  <a:lnTo>
                    <a:pt x="11434" y="17738"/>
                  </a:lnTo>
                  <a:lnTo>
                    <a:pt x="11340" y="17785"/>
                  </a:lnTo>
                  <a:lnTo>
                    <a:pt x="11269" y="17832"/>
                  </a:lnTo>
                  <a:lnTo>
                    <a:pt x="11057" y="17832"/>
                  </a:lnTo>
                  <a:lnTo>
                    <a:pt x="10963" y="17762"/>
                  </a:lnTo>
                  <a:lnTo>
                    <a:pt x="10493" y="17409"/>
                  </a:lnTo>
                  <a:lnTo>
                    <a:pt x="9834" y="16868"/>
                  </a:lnTo>
                  <a:lnTo>
                    <a:pt x="9458" y="16538"/>
                  </a:lnTo>
                  <a:lnTo>
                    <a:pt x="9058" y="16162"/>
                  </a:lnTo>
                  <a:lnTo>
                    <a:pt x="8611" y="15738"/>
                  </a:lnTo>
                  <a:lnTo>
                    <a:pt x="8187" y="15268"/>
                  </a:lnTo>
                  <a:lnTo>
                    <a:pt x="7717" y="14774"/>
                  </a:lnTo>
                  <a:lnTo>
                    <a:pt x="7270" y="14209"/>
                  </a:lnTo>
                  <a:lnTo>
                    <a:pt x="6799" y="13621"/>
                  </a:lnTo>
                  <a:lnTo>
                    <a:pt x="6352" y="12986"/>
                  </a:lnTo>
                  <a:lnTo>
                    <a:pt x="5906" y="12304"/>
                  </a:lnTo>
                  <a:lnTo>
                    <a:pt x="5482" y="11575"/>
                  </a:lnTo>
                  <a:lnTo>
                    <a:pt x="5059" y="10798"/>
                  </a:lnTo>
                  <a:lnTo>
                    <a:pt x="4682" y="9975"/>
                  </a:lnTo>
                  <a:lnTo>
                    <a:pt x="4141" y="10140"/>
                  </a:lnTo>
                  <a:lnTo>
                    <a:pt x="3647" y="10234"/>
                  </a:lnTo>
                  <a:lnTo>
                    <a:pt x="3177" y="10304"/>
                  </a:lnTo>
                  <a:lnTo>
                    <a:pt x="2777" y="10328"/>
                  </a:lnTo>
                  <a:lnTo>
                    <a:pt x="2377" y="10304"/>
                  </a:lnTo>
                  <a:lnTo>
                    <a:pt x="2024" y="10234"/>
                  </a:lnTo>
                  <a:lnTo>
                    <a:pt x="1695" y="10163"/>
                  </a:lnTo>
                  <a:lnTo>
                    <a:pt x="1436" y="10046"/>
                  </a:lnTo>
                  <a:lnTo>
                    <a:pt x="1224" y="9928"/>
                  </a:lnTo>
                  <a:lnTo>
                    <a:pt x="1060" y="9787"/>
                  </a:lnTo>
                  <a:lnTo>
                    <a:pt x="942" y="9622"/>
                  </a:lnTo>
                  <a:lnTo>
                    <a:pt x="848" y="9434"/>
                  </a:lnTo>
                  <a:lnTo>
                    <a:pt x="801" y="9246"/>
                  </a:lnTo>
                  <a:lnTo>
                    <a:pt x="777" y="9058"/>
                  </a:lnTo>
                  <a:lnTo>
                    <a:pt x="777" y="8869"/>
                  </a:lnTo>
                  <a:lnTo>
                    <a:pt x="801" y="8681"/>
                  </a:lnTo>
                  <a:lnTo>
                    <a:pt x="871" y="8493"/>
                  </a:lnTo>
                  <a:lnTo>
                    <a:pt x="965" y="8328"/>
                  </a:lnTo>
                  <a:lnTo>
                    <a:pt x="1060" y="8164"/>
                  </a:lnTo>
                  <a:lnTo>
                    <a:pt x="1201" y="8022"/>
                  </a:lnTo>
                  <a:lnTo>
                    <a:pt x="1365" y="7905"/>
                  </a:lnTo>
                  <a:lnTo>
                    <a:pt x="1530" y="7834"/>
                  </a:lnTo>
                  <a:lnTo>
                    <a:pt x="1742" y="7764"/>
                  </a:lnTo>
                  <a:lnTo>
                    <a:pt x="1953" y="7740"/>
                  </a:lnTo>
                  <a:lnTo>
                    <a:pt x="2212" y="7764"/>
                  </a:lnTo>
                  <a:lnTo>
                    <a:pt x="2518" y="7858"/>
                  </a:lnTo>
                  <a:lnTo>
                    <a:pt x="2800" y="7975"/>
                  </a:lnTo>
                  <a:lnTo>
                    <a:pt x="3083" y="8117"/>
                  </a:lnTo>
                  <a:lnTo>
                    <a:pt x="3365" y="8281"/>
                  </a:lnTo>
                  <a:lnTo>
                    <a:pt x="3624" y="8446"/>
                  </a:lnTo>
                  <a:lnTo>
                    <a:pt x="3859" y="8658"/>
                  </a:lnTo>
                  <a:lnTo>
                    <a:pt x="4282" y="9034"/>
                  </a:lnTo>
                  <a:lnTo>
                    <a:pt x="4094" y="8493"/>
                  </a:lnTo>
                  <a:lnTo>
                    <a:pt x="3906" y="7952"/>
                  </a:lnTo>
                  <a:lnTo>
                    <a:pt x="3741" y="7387"/>
                  </a:lnTo>
                  <a:lnTo>
                    <a:pt x="3600" y="6799"/>
                  </a:lnTo>
                  <a:lnTo>
                    <a:pt x="3483" y="6211"/>
                  </a:lnTo>
                  <a:lnTo>
                    <a:pt x="3365" y="5599"/>
                  </a:lnTo>
                  <a:lnTo>
                    <a:pt x="3271" y="4964"/>
                  </a:lnTo>
                  <a:lnTo>
                    <a:pt x="3200" y="4329"/>
                  </a:lnTo>
                  <a:lnTo>
                    <a:pt x="3200" y="3953"/>
                  </a:lnTo>
                  <a:lnTo>
                    <a:pt x="3200" y="3553"/>
                  </a:lnTo>
                  <a:lnTo>
                    <a:pt x="3224" y="3106"/>
                  </a:lnTo>
                  <a:lnTo>
                    <a:pt x="3294" y="2659"/>
                  </a:lnTo>
                  <a:lnTo>
                    <a:pt x="3412" y="2212"/>
                  </a:lnTo>
                  <a:lnTo>
                    <a:pt x="3506" y="2000"/>
                  </a:lnTo>
                  <a:lnTo>
                    <a:pt x="3577" y="1789"/>
                  </a:lnTo>
                  <a:lnTo>
                    <a:pt x="3694" y="1600"/>
                  </a:lnTo>
                  <a:lnTo>
                    <a:pt x="3812" y="1412"/>
                  </a:lnTo>
                  <a:lnTo>
                    <a:pt x="3953" y="1247"/>
                  </a:lnTo>
                  <a:lnTo>
                    <a:pt x="4118" y="1083"/>
                  </a:lnTo>
                  <a:lnTo>
                    <a:pt x="4329" y="942"/>
                  </a:lnTo>
                  <a:lnTo>
                    <a:pt x="4541" y="848"/>
                  </a:lnTo>
                  <a:lnTo>
                    <a:pt x="4729" y="777"/>
                  </a:lnTo>
                  <a:lnTo>
                    <a:pt x="4965" y="753"/>
                  </a:lnTo>
                  <a:close/>
                  <a:moveTo>
                    <a:pt x="4776" y="1"/>
                  </a:moveTo>
                  <a:lnTo>
                    <a:pt x="4588" y="24"/>
                  </a:lnTo>
                  <a:lnTo>
                    <a:pt x="4423" y="71"/>
                  </a:lnTo>
                  <a:lnTo>
                    <a:pt x="4259" y="142"/>
                  </a:lnTo>
                  <a:lnTo>
                    <a:pt x="4094" y="212"/>
                  </a:lnTo>
                  <a:lnTo>
                    <a:pt x="3929" y="283"/>
                  </a:lnTo>
                  <a:lnTo>
                    <a:pt x="3765" y="401"/>
                  </a:lnTo>
                  <a:lnTo>
                    <a:pt x="3624" y="518"/>
                  </a:lnTo>
                  <a:lnTo>
                    <a:pt x="3435" y="683"/>
                  </a:lnTo>
                  <a:lnTo>
                    <a:pt x="3271" y="895"/>
                  </a:lnTo>
                  <a:lnTo>
                    <a:pt x="3106" y="1083"/>
                  </a:lnTo>
                  <a:lnTo>
                    <a:pt x="2989" y="1318"/>
                  </a:lnTo>
                  <a:lnTo>
                    <a:pt x="2871" y="1530"/>
                  </a:lnTo>
                  <a:lnTo>
                    <a:pt x="2753" y="1765"/>
                  </a:lnTo>
                  <a:lnTo>
                    <a:pt x="2683" y="2000"/>
                  </a:lnTo>
                  <a:lnTo>
                    <a:pt x="2612" y="2259"/>
                  </a:lnTo>
                  <a:lnTo>
                    <a:pt x="2518" y="2753"/>
                  </a:lnTo>
                  <a:lnTo>
                    <a:pt x="2447" y="3247"/>
                  </a:lnTo>
                  <a:lnTo>
                    <a:pt x="2424" y="3741"/>
                  </a:lnTo>
                  <a:lnTo>
                    <a:pt x="2447" y="4212"/>
                  </a:lnTo>
                  <a:lnTo>
                    <a:pt x="2447" y="4400"/>
                  </a:lnTo>
                  <a:lnTo>
                    <a:pt x="2518" y="5105"/>
                  </a:lnTo>
                  <a:lnTo>
                    <a:pt x="2612" y="5811"/>
                  </a:lnTo>
                  <a:lnTo>
                    <a:pt x="2753" y="6493"/>
                  </a:lnTo>
                  <a:lnTo>
                    <a:pt x="2918" y="7176"/>
                  </a:lnTo>
                  <a:lnTo>
                    <a:pt x="2636" y="7105"/>
                  </a:lnTo>
                  <a:lnTo>
                    <a:pt x="2353" y="7034"/>
                  </a:lnTo>
                  <a:lnTo>
                    <a:pt x="2142" y="6987"/>
                  </a:lnTo>
                  <a:lnTo>
                    <a:pt x="1789" y="6987"/>
                  </a:lnTo>
                  <a:lnTo>
                    <a:pt x="1624" y="7011"/>
                  </a:lnTo>
                  <a:lnTo>
                    <a:pt x="1459" y="7058"/>
                  </a:lnTo>
                  <a:lnTo>
                    <a:pt x="1295" y="7105"/>
                  </a:lnTo>
                  <a:lnTo>
                    <a:pt x="1012" y="7246"/>
                  </a:lnTo>
                  <a:lnTo>
                    <a:pt x="754" y="7411"/>
                  </a:lnTo>
                  <a:lnTo>
                    <a:pt x="518" y="7646"/>
                  </a:lnTo>
                  <a:lnTo>
                    <a:pt x="307" y="7905"/>
                  </a:lnTo>
                  <a:lnTo>
                    <a:pt x="166" y="8211"/>
                  </a:lnTo>
                  <a:lnTo>
                    <a:pt x="95" y="8375"/>
                  </a:lnTo>
                  <a:lnTo>
                    <a:pt x="48" y="8540"/>
                  </a:lnTo>
                  <a:lnTo>
                    <a:pt x="24" y="8705"/>
                  </a:lnTo>
                  <a:lnTo>
                    <a:pt x="1" y="8869"/>
                  </a:lnTo>
                  <a:lnTo>
                    <a:pt x="1" y="9199"/>
                  </a:lnTo>
                  <a:lnTo>
                    <a:pt x="71" y="9528"/>
                  </a:lnTo>
                  <a:lnTo>
                    <a:pt x="189" y="9810"/>
                  </a:lnTo>
                  <a:lnTo>
                    <a:pt x="354" y="10093"/>
                  </a:lnTo>
                  <a:lnTo>
                    <a:pt x="542" y="10351"/>
                  </a:lnTo>
                  <a:lnTo>
                    <a:pt x="801" y="10563"/>
                  </a:lnTo>
                  <a:lnTo>
                    <a:pt x="942" y="10634"/>
                  </a:lnTo>
                  <a:lnTo>
                    <a:pt x="1083" y="10728"/>
                  </a:lnTo>
                  <a:lnTo>
                    <a:pt x="1483" y="10892"/>
                  </a:lnTo>
                  <a:lnTo>
                    <a:pt x="1883" y="10987"/>
                  </a:lnTo>
                  <a:lnTo>
                    <a:pt x="2306" y="11057"/>
                  </a:lnTo>
                  <a:lnTo>
                    <a:pt x="2777" y="11081"/>
                  </a:lnTo>
                  <a:lnTo>
                    <a:pt x="3130" y="11081"/>
                  </a:lnTo>
                  <a:lnTo>
                    <a:pt x="3483" y="11034"/>
                  </a:lnTo>
                  <a:lnTo>
                    <a:pt x="3859" y="10987"/>
                  </a:lnTo>
                  <a:lnTo>
                    <a:pt x="4259" y="10892"/>
                  </a:lnTo>
                  <a:lnTo>
                    <a:pt x="4659" y="11669"/>
                  </a:lnTo>
                  <a:lnTo>
                    <a:pt x="5082" y="12422"/>
                  </a:lnTo>
                  <a:lnTo>
                    <a:pt x="5529" y="13127"/>
                  </a:lnTo>
                  <a:lnTo>
                    <a:pt x="5976" y="13786"/>
                  </a:lnTo>
                  <a:lnTo>
                    <a:pt x="6447" y="14398"/>
                  </a:lnTo>
                  <a:lnTo>
                    <a:pt x="6894" y="14962"/>
                  </a:lnTo>
                  <a:lnTo>
                    <a:pt x="7364" y="15503"/>
                  </a:lnTo>
                  <a:lnTo>
                    <a:pt x="7811" y="15997"/>
                  </a:lnTo>
                  <a:lnTo>
                    <a:pt x="8258" y="16444"/>
                  </a:lnTo>
                  <a:lnTo>
                    <a:pt x="8658" y="16844"/>
                  </a:lnTo>
                  <a:lnTo>
                    <a:pt x="9434" y="17526"/>
                  </a:lnTo>
                  <a:lnTo>
                    <a:pt x="10069" y="18044"/>
                  </a:lnTo>
                  <a:lnTo>
                    <a:pt x="10516" y="18397"/>
                  </a:lnTo>
                  <a:lnTo>
                    <a:pt x="10681" y="18491"/>
                  </a:lnTo>
                  <a:lnTo>
                    <a:pt x="10846" y="18538"/>
                  </a:lnTo>
                  <a:lnTo>
                    <a:pt x="11010" y="18585"/>
                  </a:lnTo>
                  <a:lnTo>
                    <a:pt x="11175" y="18608"/>
                  </a:lnTo>
                  <a:lnTo>
                    <a:pt x="11316" y="18585"/>
                  </a:lnTo>
                  <a:lnTo>
                    <a:pt x="11457" y="18561"/>
                  </a:lnTo>
                  <a:lnTo>
                    <a:pt x="11598" y="18514"/>
                  </a:lnTo>
                  <a:lnTo>
                    <a:pt x="11716" y="18467"/>
                  </a:lnTo>
                  <a:lnTo>
                    <a:pt x="11834" y="18373"/>
                  </a:lnTo>
                  <a:lnTo>
                    <a:pt x="11951" y="18303"/>
                  </a:lnTo>
                  <a:lnTo>
                    <a:pt x="12045" y="18185"/>
                  </a:lnTo>
                  <a:lnTo>
                    <a:pt x="12139" y="18067"/>
                  </a:lnTo>
                  <a:lnTo>
                    <a:pt x="12234" y="17879"/>
                  </a:lnTo>
                  <a:lnTo>
                    <a:pt x="12281" y="17667"/>
                  </a:lnTo>
                  <a:lnTo>
                    <a:pt x="12304" y="17456"/>
                  </a:lnTo>
                  <a:lnTo>
                    <a:pt x="12281" y="17268"/>
                  </a:lnTo>
                  <a:lnTo>
                    <a:pt x="12210" y="17056"/>
                  </a:lnTo>
                  <a:lnTo>
                    <a:pt x="12116" y="16868"/>
                  </a:lnTo>
                  <a:lnTo>
                    <a:pt x="11998" y="16703"/>
                  </a:lnTo>
                  <a:lnTo>
                    <a:pt x="11834" y="16562"/>
                  </a:lnTo>
                  <a:lnTo>
                    <a:pt x="11551" y="16350"/>
                  </a:lnTo>
                  <a:lnTo>
                    <a:pt x="11175" y="16068"/>
                  </a:lnTo>
                  <a:lnTo>
                    <a:pt x="10704" y="15668"/>
                  </a:lnTo>
                  <a:lnTo>
                    <a:pt x="10163" y="15174"/>
                  </a:lnTo>
                  <a:lnTo>
                    <a:pt x="9575" y="14586"/>
                  </a:lnTo>
                  <a:lnTo>
                    <a:pt x="8940" y="13904"/>
                  </a:lnTo>
                  <a:lnTo>
                    <a:pt x="8305" y="13127"/>
                  </a:lnTo>
                  <a:lnTo>
                    <a:pt x="7976" y="12704"/>
                  </a:lnTo>
                  <a:lnTo>
                    <a:pt x="7646" y="12257"/>
                  </a:lnTo>
                  <a:lnTo>
                    <a:pt x="8046" y="11975"/>
                  </a:lnTo>
                  <a:lnTo>
                    <a:pt x="8399" y="11692"/>
                  </a:lnTo>
                  <a:lnTo>
                    <a:pt x="8728" y="11386"/>
                  </a:lnTo>
                  <a:lnTo>
                    <a:pt x="8987" y="11081"/>
                  </a:lnTo>
                  <a:lnTo>
                    <a:pt x="9199" y="10751"/>
                  </a:lnTo>
                  <a:lnTo>
                    <a:pt x="9387" y="10422"/>
                  </a:lnTo>
                  <a:lnTo>
                    <a:pt x="9505" y="10093"/>
                  </a:lnTo>
                  <a:lnTo>
                    <a:pt x="9599" y="9740"/>
                  </a:lnTo>
                  <a:lnTo>
                    <a:pt x="9622" y="9528"/>
                  </a:lnTo>
                  <a:lnTo>
                    <a:pt x="9646" y="9316"/>
                  </a:lnTo>
                  <a:lnTo>
                    <a:pt x="9622" y="9128"/>
                  </a:lnTo>
                  <a:lnTo>
                    <a:pt x="9575" y="8916"/>
                  </a:lnTo>
                  <a:lnTo>
                    <a:pt x="9528" y="8728"/>
                  </a:lnTo>
                  <a:lnTo>
                    <a:pt x="9434" y="8540"/>
                  </a:lnTo>
                  <a:lnTo>
                    <a:pt x="9340" y="8352"/>
                  </a:lnTo>
                  <a:lnTo>
                    <a:pt x="9199" y="8187"/>
                  </a:lnTo>
                  <a:lnTo>
                    <a:pt x="9058" y="8022"/>
                  </a:lnTo>
                  <a:lnTo>
                    <a:pt x="8893" y="7881"/>
                  </a:lnTo>
                  <a:lnTo>
                    <a:pt x="8705" y="7764"/>
                  </a:lnTo>
                  <a:lnTo>
                    <a:pt x="8517" y="7646"/>
                  </a:lnTo>
                  <a:lnTo>
                    <a:pt x="8305" y="7576"/>
                  </a:lnTo>
                  <a:lnTo>
                    <a:pt x="8093" y="7505"/>
                  </a:lnTo>
                  <a:lnTo>
                    <a:pt x="7882" y="7481"/>
                  </a:lnTo>
                  <a:lnTo>
                    <a:pt x="7670" y="7458"/>
                  </a:lnTo>
                  <a:lnTo>
                    <a:pt x="7482" y="7481"/>
                  </a:lnTo>
                  <a:lnTo>
                    <a:pt x="7317" y="7505"/>
                  </a:lnTo>
                  <a:lnTo>
                    <a:pt x="7152" y="7528"/>
                  </a:lnTo>
                  <a:lnTo>
                    <a:pt x="6988" y="7576"/>
                  </a:lnTo>
                  <a:lnTo>
                    <a:pt x="6847" y="7646"/>
                  </a:lnTo>
                  <a:lnTo>
                    <a:pt x="6682" y="7740"/>
                  </a:lnTo>
                  <a:lnTo>
                    <a:pt x="6541" y="7834"/>
                  </a:lnTo>
                  <a:lnTo>
                    <a:pt x="6400" y="7928"/>
                  </a:lnTo>
                  <a:lnTo>
                    <a:pt x="6211" y="8117"/>
                  </a:lnTo>
                  <a:lnTo>
                    <a:pt x="6047" y="8305"/>
                  </a:lnTo>
                  <a:lnTo>
                    <a:pt x="5906" y="8516"/>
                  </a:lnTo>
                  <a:lnTo>
                    <a:pt x="5764" y="8752"/>
                  </a:lnTo>
                  <a:lnTo>
                    <a:pt x="5459" y="7881"/>
                  </a:lnTo>
                  <a:lnTo>
                    <a:pt x="5176" y="7011"/>
                  </a:lnTo>
                  <a:lnTo>
                    <a:pt x="4965" y="6117"/>
                  </a:lnTo>
                  <a:lnTo>
                    <a:pt x="4800" y="5223"/>
                  </a:lnTo>
                  <a:lnTo>
                    <a:pt x="5153" y="4988"/>
                  </a:lnTo>
                  <a:lnTo>
                    <a:pt x="5482" y="4753"/>
                  </a:lnTo>
                  <a:lnTo>
                    <a:pt x="5788" y="4494"/>
                  </a:lnTo>
                  <a:lnTo>
                    <a:pt x="6070" y="4212"/>
                  </a:lnTo>
                  <a:lnTo>
                    <a:pt x="6329" y="3906"/>
                  </a:lnTo>
                  <a:lnTo>
                    <a:pt x="6541" y="3600"/>
                  </a:lnTo>
                  <a:lnTo>
                    <a:pt x="6729" y="3247"/>
                  </a:lnTo>
                  <a:lnTo>
                    <a:pt x="6894" y="2918"/>
                  </a:lnTo>
                  <a:lnTo>
                    <a:pt x="6988" y="2659"/>
                  </a:lnTo>
                  <a:lnTo>
                    <a:pt x="7035" y="2400"/>
                  </a:lnTo>
                  <a:lnTo>
                    <a:pt x="7058" y="2165"/>
                  </a:lnTo>
                  <a:lnTo>
                    <a:pt x="7058" y="1906"/>
                  </a:lnTo>
                  <a:lnTo>
                    <a:pt x="7011" y="1671"/>
                  </a:lnTo>
                  <a:lnTo>
                    <a:pt x="6941" y="1412"/>
                  </a:lnTo>
                  <a:lnTo>
                    <a:pt x="6847" y="1200"/>
                  </a:lnTo>
                  <a:lnTo>
                    <a:pt x="6729" y="965"/>
                  </a:lnTo>
                  <a:lnTo>
                    <a:pt x="6564" y="753"/>
                  </a:lnTo>
                  <a:lnTo>
                    <a:pt x="6376" y="565"/>
                  </a:lnTo>
                  <a:lnTo>
                    <a:pt x="6164" y="401"/>
                  </a:lnTo>
                  <a:lnTo>
                    <a:pt x="5953" y="259"/>
                  </a:lnTo>
                  <a:lnTo>
                    <a:pt x="5717" y="142"/>
                  </a:lnTo>
                  <a:lnTo>
                    <a:pt x="5459" y="71"/>
                  </a:lnTo>
                  <a:lnTo>
                    <a:pt x="5223" y="24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3829403" y="4322641"/>
              <a:ext cx="328792" cy="522349"/>
            </a:xfrm>
            <a:custGeom>
              <a:rect b="b" l="l" r="r" t="t"/>
              <a:pathLst>
                <a:path extrusionOk="0" fill="none" h="17080" w="10751">
                  <a:moveTo>
                    <a:pt x="4188" y="0"/>
                  </a:moveTo>
                  <a:lnTo>
                    <a:pt x="4188" y="0"/>
                  </a:lnTo>
                  <a:lnTo>
                    <a:pt x="4329" y="24"/>
                  </a:lnTo>
                  <a:lnTo>
                    <a:pt x="4493" y="48"/>
                  </a:lnTo>
                  <a:lnTo>
                    <a:pt x="4635" y="95"/>
                  </a:lnTo>
                  <a:lnTo>
                    <a:pt x="4799" y="165"/>
                  </a:lnTo>
                  <a:lnTo>
                    <a:pt x="4917" y="236"/>
                  </a:lnTo>
                  <a:lnTo>
                    <a:pt x="5058" y="353"/>
                  </a:lnTo>
                  <a:lnTo>
                    <a:pt x="5176" y="447"/>
                  </a:lnTo>
                  <a:lnTo>
                    <a:pt x="5270" y="589"/>
                  </a:lnTo>
                  <a:lnTo>
                    <a:pt x="5364" y="706"/>
                  </a:lnTo>
                  <a:lnTo>
                    <a:pt x="5434" y="847"/>
                  </a:lnTo>
                  <a:lnTo>
                    <a:pt x="5481" y="1012"/>
                  </a:lnTo>
                  <a:lnTo>
                    <a:pt x="5505" y="1177"/>
                  </a:lnTo>
                  <a:lnTo>
                    <a:pt x="5528" y="1341"/>
                  </a:lnTo>
                  <a:lnTo>
                    <a:pt x="5505" y="1506"/>
                  </a:lnTo>
                  <a:lnTo>
                    <a:pt x="5481" y="1671"/>
                  </a:lnTo>
                  <a:lnTo>
                    <a:pt x="5411" y="1859"/>
                  </a:lnTo>
                  <a:lnTo>
                    <a:pt x="5411" y="1859"/>
                  </a:lnTo>
                  <a:lnTo>
                    <a:pt x="5293" y="2141"/>
                  </a:lnTo>
                  <a:lnTo>
                    <a:pt x="5105" y="2447"/>
                  </a:lnTo>
                  <a:lnTo>
                    <a:pt x="4917" y="2729"/>
                  </a:lnTo>
                  <a:lnTo>
                    <a:pt x="4658" y="3012"/>
                  </a:lnTo>
                  <a:lnTo>
                    <a:pt x="4376" y="3294"/>
                  </a:lnTo>
                  <a:lnTo>
                    <a:pt x="4023" y="3553"/>
                  </a:lnTo>
                  <a:lnTo>
                    <a:pt x="3646" y="3811"/>
                  </a:lnTo>
                  <a:lnTo>
                    <a:pt x="3200" y="4047"/>
                  </a:lnTo>
                  <a:lnTo>
                    <a:pt x="3200" y="4047"/>
                  </a:lnTo>
                  <a:lnTo>
                    <a:pt x="3341" y="4964"/>
                  </a:lnTo>
                  <a:lnTo>
                    <a:pt x="3529" y="5858"/>
                  </a:lnTo>
                  <a:lnTo>
                    <a:pt x="3741" y="6728"/>
                  </a:lnTo>
                  <a:lnTo>
                    <a:pt x="3999" y="7552"/>
                  </a:lnTo>
                  <a:lnTo>
                    <a:pt x="4305" y="8328"/>
                  </a:lnTo>
                  <a:lnTo>
                    <a:pt x="4611" y="9081"/>
                  </a:lnTo>
                  <a:lnTo>
                    <a:pt x="4964" y="9810"/>
                  </a:lnTo>
                  <a:lnTo>
                    <a:pt x="5340" y="10492"/>
                  </a:lnTo>
                  <a:lnTo>
                    <a:pt x="5340" y="10492"/>
                  </a:lnTo>
                  <a:lnTo>
                    <a:pt x="5317" y="10139"/>
                  </a:lnTo>
                  <a:lnTo>
                    <a:pt x="5317" y="9787"/>
                  </a:lnTo>
                  <a:lnTo>
                    <a:pt x="5340" y="9410"/>
                  </a:lnTo>
                  <a:lnTo>
                    <a:pt x="5411" y="9057"/>
                  </a:lnTo>
                  <a:lnTo>
                    <a:pt x="5505" y="8681"/>
                  </a:lnTo>
                  <a:lnTo>
                    <a:pt x="5575" y="8516"/>
                  </a:lnTo>
                  <a:lnTo>
                    <a:pt x="5670" y="8352"/>
                  </a:lnTo>
                  <a:lnTo>
                    <a:pt x="5740" y="8187"/>
                  </a:lnTo>
                  <a:lnTo>
                    <a:pt x="5858" y="8022"/>
                  </a:lnTo>
                  <a:lnTo>
                    <a:pt x="5975" y="7881"/>
                  </a:lnTo>
                  <a:lnTo>
                    <a:pt x="6117" y="7763"/>
                  </a:lnTo>
                  <a:lnTo>
                    <a:pt x="6117" y="7763"/>
                  </a:lnTo>
                  <a:lnTo>
                    <a:pt x="6305" y="7622"/>
                  </a:lnTo>
                  <a:lnTo>
                    <a:pt x="6493" y="7552"/>
                  </a:lnTo>
                  <a:lnTo>
                    <a:pt x="6681" y="7481"/>
                  </a:lnTo>
                  <a:lnTo>
                    <a:pt x="6893" y="7481"/>
                  </a:lnTo>
                  <a:lnTo>
                    <a:pt x="6893" y="7481"/>
                  </a:lnTo>
                  <a:lnTo>
                    <a:pt x="7152" y="7505"/>
                  </a:lnTo>
                  <a:lnTo>
                    <a:pt x="7387" y="7575"/>
                  </a:lnTo>
                  <a:lnTo>
                    <a:pt x="7599" y="7693"/>
                  </a:lnTo>
                  <a:lnTo>
                    <a:pt x="7787" y="7858"/>
                  </a:lnTo>
                  <a:lnTo>
                    <a:pt x="7951" y="8069"/>
                  </a:lnTo>
                  <a:lnTo>
                    <a:pt x="7998" y="8187"/>
                  </a:lnTo>
                  <a:lnTo>
                    <a:pt x="8046" y="8305"/>
                  </a:lnTo>
                  <a:lnTo>
                    <a:pt x="8069" y="8422"/>
                  </a:lnTo>
                  <a:lnTo>
                    <a:pt x="8093" y="8563"/>
                  </a:lnTo>
                  <a:lnTo>
                    <a:pt x="8093" y="8704"/>
                  </a:lnTo>
                  <a:lnTo>
                    <a:pt x="8069" y="8846"/>
                  </a:lnTo>
                  <a:lnTo>
                    <a:pt x="8069" y="8846"/>
                  </a:lnTo>
                  <a:lnTo>
                    <a:pt x="7998" y="9128"/>
                  </a:lnTo>
                  <a:lnTo>
                    <a:pt x="7881" y="9410"/>
                  </a:lnTo>
                  <a:lnTo>
                    <a:pt x="7716" y="9692"/>
                  </a:lnTo>
                  <a:lnTo>
                    <a:pt x="7481" y="9998"/>
                  </a:lnTo>
                  <a:lnTo>
                    <a:pt x="7175" y="10304"/>
                  </a:lnTo>
                  <a:lnTo>
                    <a:pt x="6799" y="10633"/>
                  </a:lnTo>
                  <a:lnTo>
                    <a:pt x="6352" y="10939"/>
                  </a:lnTo>
                  <a:lnTo>
                    <a:pt x="5811" y="11269"/>
                  </a:lnTo>
                  <a:lnTo>
                    <a:pt x="5811" y="11269"/>
                  </a:lnTo>
                  <a:lnTo>
                    <a:pt x="6164" y="11810"/>
                  </a:lnTo>
                  <a:lnTo>
                    <a:pt x="6516" y="12304"/>
                  </a:lnTo>
                  <a:lnTo>
                    <a:pt x="6869" y="12774"/>
                  </a:lnTo>
                  <a:lnTo>
                    <a:pt x="7222" y="13221"/>
                  </a:lnTo>
                  <a:lnTo>
                    <a:pt x="7575" y="13645"/>
                  </a:lnTo>
                  <a:lnTo>
                    <a:pt x="7928" y="14044"/>
                  </a:lnTo>
                  <a:lnTo>
                    <a:pt x="8610" y="14727"/>
                  </a:lnTo>
                  <a:lnTo>
                    <a:pt x="9245" y="15315"/>
                  </a:lnTo>
                  <a:lnTo>
                    <a:pt x="9786" y="15809"/>
                  </a:lnTo>
                  <a:lnTo>
                    <a:pt x="10257" y="16162"/>
                  </a:lnTo>
                  <a:lnTo>
                    <a:pt x="10610" y="16444"/>
                  </a:lnTo>
                  <a:lnTo>
                    <a:pt x="10610" y="16444"/>
                  </a:lnTo>
                  <a:lnTo>
                    <a:pt x="10704" y="16538"/>
                  </a:lnTo>
                  <a:lnTo>
                    <a:pt x="10751" y="16656"/>
                  </a:lnTo>
                  <a:lnTo>
                    <a:pt x="10751" y="16797"/>
                  </a:lnTo>
                  <a:lnTo>
                    <a:pt x="10704" y="16914"/>
                  </a:lnTo>
                  <a:lnTo>
                    <a:pt x="10704" y="16914"/>
                  </a:lnTo>
                  <a:lnTo>
                    <a:pt x="10657" y="16985"/>
                  </a:lnTo>
                  <a:lnTo>
                    <a:pt x="10563" y="17032"/>
                  </a:lnTo>
                  <a:lnTo>
                    <a:pt x="10492" y="17079"/>
                  </a:lnTo>
                  <a:lnTo>
                    <a:pt x="10398" y="17079"/>
                  </a:lnTo>
                  <a:lnTo>
                    <a:pt x="10398" y="17079"/>
                  </a:lnTo>
                  <a:lnTo>
                    <a:pt x="10280" y="17079"/>
                  </a:lnTo>
                  <a:lnTo>
                    <a:pt x="10186" y="17009"/>
                  </a:lnTo>
                  <a:lnTo>
                    <a:pt x="10186" y="17009"/>
                  </a:lnTo>
                  <a:lnTo>
                    <a:pt x="9716" y="16656"/>
                  </a:lnTo>
                  <a:lnTo>
                    <a:pt x="9057" y="16115"/>
                  </a:lnTo>
                  <a:lnTo>
                    <a:pt x="8681" y="15785"/>
                  </a:lnTo>
                  <a:lnTo>
                    <a:pt x="8281" y="15409"/>
                  </a:lnTo>
                  <a:lnTo>
                    <a:pt x="7834" y="14985"/>
                  </a:lnTo>
                  <a:lnTo>
                    <a:pt x="7410" y="14515"/>
                  </a:lnTo>
                  <a:lnTo>
                    <a:pt x="6940" y="14021"/>
                  </a:lnTo>
                  <a:lnTo>
                    <a:pt x="6493" y="13456"/>
                  </a:lnTo>
                  <a:lnTo>
                    <a:pt x="6022" y="12868"/>
                  </a:lnTo>
                  <a:lnTo>
                    <a:pt x="5575" y="12233"/>
                  </a:lnTo>
                  <a:lnTo>
                    <a:pt x="5129" y="11551"/>
                  </a:lnTo>
                  <a:lnTo>
                    <a:pt x="4705" y="10822"/>
                  </a:lnTo>
                  <a:lnTo>
                    <a:pt x="4282" y="10045"/>
                  </a:lnTo>
                  <a:lnTo>
                    <a:pt x="3905" y="9222"/>
                  </a:lnTo>
                  <a:lnTo>
                    <a:pt x="3905" y="9222"/>
                  </a:lnTo>
                  <a:lnTo>
                    <a:pt x="3364" y="9387"/>
                  </a:lnTo>
                  <a:lnTo>
                    <a:pt x="2870" y="9481"/>
                  </a:lnTo>
                  <a:lnTo>
                    <a:pt x="2400" y="9551"/>
                  </a:lnTo>
                  <a:lnTo>
                    <a:pt x="2000" y="9575"/>
                  </a:lnTo>
                  <a:lnTo>
                    <a:pt x="2000" y="9575"/>
                  </a:lnTo>
                  <a:lnTo>
                    <a:pt x="1600" y="9551"/>
                  </a:lnTo>
                  <a:lnTo>
                    <a:pt x="1247" y="9481"/>
                  </a:lnTo>
                  <a:lnTo>
                    <a:pt x="918" y="9410"/>
                  </a:lnTo>
                  <a:lnTo>
                    <a:pt x="659" y="9293"/>
                  </a:lnTo>
                  <a:lnTo>
                    <a:pt x="659" y="9293"/>
                  </a:lnTo>
                  <a:lnTo>
                    <a:pt x="447" y="9175"/>
                  </a:lnTo>
                  <a:lnTo>
                    <a:pt x="283" y="9034"/>
                  </a:lnTo>
                  <a:lnTo>
                    <a:pt x="165" y="8869"/>
                  </a:lnTo>
                  <a:lnTo>
                    <a:pt x="71" y="8681"/>
                  </a:lnTo>
                  <a:lnTo>
                    <a:pt x="24" y="8493"/>
                  </a:lnTo>
                  <a:lnTo>
                    <a:pt x="0" y="8305"/>
                  </a:lnTo>
                  <a:lnTo>
                    <a:pt x="0" y="8116"/>
                  </a:lnTo>
                  <a:lnTo>
                    <a:pt x="24" y="7928"/>
                  </a:lnTo>
                  <a:lnTo>
                    <a:pt x="94" y="7740"/>
                  </a:lnTo>
                  <a:lnTo>
                    <a:pt x="188" y="7575"/>
                  </a:lnTo>
                  <a:lnTo>
                    <a:pt x="283" y="7411"/>
                  </a:lnTo>
                  <a:lnTo>
                    <a:pt x="424" y="7269"/>
                  </a:lnTo>
                  <a:lnTo>
                    <a:pt x="588" y="7152"/>
                  </a:lnTo>
                  <a:lnTo>
                    <a:pt x="753" y="7081"/>
                  </a:lnTo>
                  <a:lnTo>
                    <a:pt x="965" y="7011"/>
                  </a:lnTo>
                  <a:lnTo>
                    <a:pt x="1176" y="6987"/>
                  </a:lnTo>
                  <a:lnTo>
                    <a:pt x="1176" y="6987"/>
                  </a:lnTo>
                  <a:lnTo>
                    <a:pt x="1435" y="7011"/>
                  </a:lnTo>
                  <a:lnTo>
                    <a:pt x="1435" y="7011"/>
                  </a:lnTo>
                  <a:lnTo>
                    <a:pt x="1741" y="7105"/>
                  </a:lnTo>
                  <a:lnTo>
                    <a:pt x="2023" y="7222"/>
                  </a:lnTo>
                  <a:lnTo>
                    <a:pt x="2306" y="7364"/>
                  </a:lnTo>
                  <a:lnTo>
                    <a:pt x="2588" y="7528"/>
                  </a:lnTo>
                  <a:lnTo>
                    <a:pt x="2847" y="7693"/>
                  </a:lnTo>
                  <a:lnTo>
                    <a:pt x="3082" y="7905"/>
                  </a:lnTo>
                  <a:lnTo>
                    <a:pt x="3505" y="8281"/>
                  </a:lnTo>
                  <a:lnTo>
                    <a:pt x="3505" y="8281"/>
                  </a:lnTo>
                  <a:lnTo>
                    <a:pt x="3317" y="7740"/>
                  </a:lnTo>
                  <a:lnTo>
                    <a:pt x="3129" y="7199"/>
                  </a:lnTo>
                  <a:lnTo>
                    <a:pt x="2964" y="6634"/>
                  </a:lnTo>
                  <a:lnTo>
                    <a:pt x="2823" y="6046"/>
                  </a:lnTo>
                  <a:lnTo>
                    <a:pt x="2706" y="5458"/>
                  </a:lnTo>
                  <a:lnTo>
                    <a:pt x="2588" y="4846"/>
                  </a:lnTo>
                  <a:lnTo>
                    <a:pt x="2494" y="4211"/>
                  </a:lnTo>
                  <a:lnTo>
                    <a:pt x="2423" y="3576"/>
                  </a:lnTo>
                  <a:lnTo>
                    <a:pt x="2423" y="3576"/>
                  </a:lnTo>
                  <a:lnTo>
                    <a:pt x="2423" y="3576"/>
                  </a:lnTo>
                  <a:lnTo>
                    <a:pt x="2423" y="3200"/>
                  </a:lnTo>
                  <a:lnTo>
                    <a:pt x="2423" y="2800"/>
                  </a:lnTo>
                  <a:lnTo>
                    <a:pt x="2447" y="2353"/>
                  </a:lnTo>
                  <a:lnTo>
                    <a:pt x="2517" y="1906"/>
                  </a:lnTo>
                  <a:lnTo>
                    <a:pt x="2635" y="1459"/>
                  </a:lnTo>
                  <a:lnTo>
                    <a:pt x="2729" y="1247"/>
                  </a:lnTo>
                  <a:lnTo>
                    <a:pt x="2800" y="1036"/>
                  </a:lnTo>
                  <a:lnTo>
                    <a:pt x="2917" y="847"/>
                  </a:lnTo>
                  <a:lnTo>
                    <a:pt x="3035" y="659"/>
                  </a:lnTo>
                  <a:lnTo>
                    <a:pt x="3176" y="494"/>
                  </a:lnTo>
                  <a:lnTo>
                    <a:pt x="3341" y="330"/>
                  </a:lnTo>
                  <a:lnTo>
                    <a:pt x="3341" y="330"/>
                  </a:lnTo>
                  <a:lnTo>
                    <a:pt x="3552" y="189"/>
                  </a:lnTo>
                  <a:lnTo>
                    <a:pt x="3764" y="95"/>
                  </a:lnTo>
                  <a:lnTo>
                    <a:pt x="3952" y="24"/>
                  </a:lnTo>
                  <a:lnTo>
                    <a:pt x="418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3805641" y="4299614"/>
              <a:ext cx="376318" cy="569110"/>
            </a:xfrm>
            <a:custGeom>
              <a:rect b="b" l="l" r="r" t="t"/>
              <a:pathLst>
                <a:path extrusionOk="0" fill="none" h="18609" w="12305">
                  <a:moveTo>
                    <a:pt x="4965" y="1"/>
                  </a:moveTo>
                  <a:lnTo>
                    <a:pt x="4965" y="1"/>
                  </a:lnTo>
                  <a:lnTo>
                    <a:pt x="4965" y="1"/>
                  </a:lnTo>
                  <a:lnTo>
                    <a:pt x="4965" y="1"/>
                  </a:lnTo>
                  <a:lnTo>
                    <a:pt x="4776" y="1"/>
                  </a:lnTo>
                  <a:lnTo>
                    <a:pt x="4588" y="24"/>
                  </a:lnTo>
                  <a:lnTo>
                    <a:pt x="4423" y="71"/>
                  </a:lnTo>
                  <a:lnTo>
                    <a:pt x="4259" y="142"/>
                  </a:lnTo>
                  <a:lnTo>
                    <a:pt x="4094" y="212"/>
                  </a:lnTo>
                  <a:lnTo>
                    <a:pt x="3929" y="283"/>
                  </a:lnTo>
                  <a:lnTo>
                    <a:pt x="3765" y="401"/>
                  </a:lnTo>
                  <a:lnTo>
                    <a:pt x="3624" y="518"/>
                  </a:lnTo>
                  <a:lnTo>
                    <a:pt x="3624" y="518"/>
                  </a:lnTo>
                  <a:lnTo>
                    <a:pt x="3435" y="683"/>
                  </a:lnTo>
                  <a:lnTo>
                    <a:pt x="3271" y="895"/>
                  </a:lnTo>
                  <a:lnTo>
                    <a:pt x="3106" y="1083"/>
                  </a:lnTo>
                  <a:lnTo>
                    <a:pt x="2989" y="1318"/>
                  </a:lnTo>
                  <a:lnTo>
                    <a:pt x="2871" y="1530"/>
                  </a:lnTo>
                  <a:lnTo>
                    <a:pt x="2753" y="1765"/>
                  </a:lnTo>
                  <a:lnTo>
                    <a:pt x="2683" y="2000"/>
                  </a:lnTo>
                  <a:lnTo>
                    <a:pt x="2612" y="2259"/>
                  </a:lnTo>
                  <a:lnTo>
                    <a:pt x="2518" y="2753"/>
                  </a:lnTo>
                  <a:lnTo>
                    <a:pt x="2447" y="3247"/>
                  </a:lnTo>
                  <a:lnTo>
                    <a:pt x="2424" y="3741"/>
                  </a:lnTo>
                  <a:lnTo>
                    <a:pt x="2447" y="4212"/>
                  </a:lnTo>
                  <a:lnTo>
                    <a:pt x="2447" y="4212"/>
                  </a:lnTo>
                  <a:lnTo>
                    <a:pt x="2447" y="4400"/>
                  </a:lnTo>
                  <a:lnTo>
                    <a:pt x="2447" y="4400"/>
                  </a:lnTo>
                  <a:lnTo>
                    <a:pt x="2518" y="5105"/>
                  </a:lnTo>
                  <a:lnTo>
                    <a:pt x="2612" y="5811"/>
                  </a:lnTo>
                  <a:lnTo>
                    <a:pt x="2753" y="6493"/>
                  </a:lnTo>
                  <a:lnTo>
                    <a:pt x="2918" y="7176"/>
                  </a:lnTo>
                  <a:lnTo>
                    <a:pt x="2918" y="7176"/>
                  </a:lnTo>
                  <a:lnTo>
                    <a:pt x="2636" y="7105"/>
                  </a:lnTo>
                  <a:lnTo>
                    <a:pt x="2353" y="7034"/>
                  </a:lnTo>
                  <a:lnTo>
                    <a:pt x="2353" y="7034"/>
                  </a:lnTo>
                  <a:lnTo>
                    <a:pt x="2142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789" y="6987"/>
                  </a:lnTo>
                  <a:lnTo>
                    <a:pt x="1624" y="7011"/>
                  </a:lnTo>
                  <a:lnTo>
                    <a:pt x="1459" y="7058"/>
                  </a:lnTo>
                  <a:lnTo>
                    <a:pt x="1295" y="7105"/>
                  </a:lnTo>
                  <a:lnTo>
                    <a:pt x="1012" y="7246"/>
                  </a:lnTo>
                  <a:lnTo>
                    <a:pt x="754" y="7411"/>
                  </a:lnTo>
                  <a:lnTo>
                    <a:pt x="518" y="7646"/>
                  </a:lnTo>
                  <a:lnTo>
                    <a:pt x="307" y="7905"/>
                  </a:lnTo>
                  <a:lnTo>
                    <a:pt x="166" y="8211"/>
                  </a:lnTo>
                  <a:lnTo>
                    <a:pt x="95" y="8375"/>
                  </a:lnTo>
                  <a:lnTo>
                    <a:pt x="48" y="8540"/>
                  </a:lnTo>
                  <a:lnTo>
                    <a:pt x="48" y="8540"/>
                  </a:lnTo>
                  <a:lnTo>
                    <a:pt x="24" y="8705"/>
                  </a:lnTo>
                  <a:lnTo>
                    <a:pt x="1" y="8869"/>
                  </a:lnTo>
                  <a:lnTo>
                    <a:pt x="1" y="9199"/>
                  </a:lnTo>
                  <a:lnTo>
                    <a:pt x="71" y="9528"/>
                  </a:lnTo>
                  <a:lnTo>
                    <a:pt x="189" y="9810"/>
                  </a:lnTo>
                  <a:lnTo>
                    <a:pt x="354" y="10093"/>
                  </a:lnTo>
                  <a:lnTo>
                    <a:pt x="542" y="10351"/>
                  </a:lnTo>
                  <a:lnTo>
                    <a:pt x="801" y="10563"/>
                  </a:lnTo>
                  <a:lnTo>
                    <a:pt x="942" y="10634"/>
                  </a:lnTo>
                  <a:lnTo>
                    <a:pt x="1083" y="10728"/>
                  </a:lnTo>
                  <a:lnTo>
                    <a:pt x="1083" y="10728"/>
                  </a:lnTo>
                  <a:lnTo>
                    <a:pt x="1483" y="10892"/>
                  </a:lnTo>
                  <a:lnTo>
                    <a:pt x="1883" y="10987"/>
                  </a:lnTo>
                  <a:lnTo>
                    <a:pt x="2306" y="11057"/>
                  </a:lnTo>
                  <a:lnTo>
                    <a:pt x="2777" y="11081"/>
                  </a:lnTo>
                  <a:lnTo>
                    <a:pt x="2777" y="11081"/>
                  </a:lnTo>
                  <a:lnTo>
                    <a:pt x="3130" y="11081"/>
                  </a:lnTo>
                  <a:lnTo>
                    <a:pt x="3483" y="11034"/>
                  </a:lnTo>
                  <a:lnTo>
                    <a:pt x="3859" y="10987"/>
                  </a:lnTo>
                  <a:lnTo>
                    <a:pt x="4259" y="10892"/>
                  </a:lnTo>
                  <a:lnTo>
                    <a:pt x="4259" y="10892"/>
                  </a:lnTo>
                  <a:lnTo>
                    <a:pt x="4659" y="11669"/>
                  </a:lnTo>
                  <a:lnTo>
                    <a:pt x="5082" y="12422"/>
                  </a:lnTo>
                  <a:lnTo>
                    <a:pt x="5529" y="13127"/>
                  </a:lnTo>
                  <a:lnTo>
                    <a:pt x="5976" y="13786"/>
                  </a:lnTo>
                  <a:lnTo>
                    <a:pt x="6447" y="14398"/>
                  </a:lnTo>
                  <a:lnTo>
                    <a:pt x="6894" y="14962"/>
                  </a:lnTo>
                  <a:lnTo>
                    <a:pt x="7364" y="15503"/>
                  </a:lnTo>
                  <a:lnTo>
                    <a:pt x="7811" y="15997"/>
                  </a:lnTo>
                  <a:lnTo>
                    <a:pt x="8258" y="16444"/>
                  </a:lnTo>
                  <a:lnTo>
                    <a:pt x="8658" y="16844"/>
                  </a:lnTo>
                  <a:lnTo>
                    <a:pt x="9434" y="17526"/>
                  </a:lnTo>
                  <a:lnTo>
                    <a:pt x="10069" y="18044"/>
                  </a:lnTo>
                  <a:lnTo>
                    <a:pt x="10516" y="18397"/>
                  </a:lnTo>
                  <a:lnTo>
                    <a:pt x="10516" y="18397"/>
                  </a:lnTo>
                  <a:lnTo>
                    <a:pt x="10681" y="18491"/>
                  </a:lnTo>
                  <a:lnTo>
                    <a:pt x="10846" y="18538"/>
                  </a:lnTo>
                  <a:lnTo>
                    <a:pt x="11010" y="18585"/>
                  </a:lnTo>
                  <a:lnTo>
                    <a:pt x="11175" y="18608"/>
                  </a:lnTo>
                  <a:lnTo>
                    <a:pt x="11175" y="18608"/>
                  </a:lnTo>
                  <a:lnTo>
                    <a:pt x="11316" y="18585"/>
                  </a:lnTo>
                  <a:lnTo>
                    <a:pt x="11457" y="18561"/>
                  </a:lnTo>
                  <a:lnTo>
                    <a:pt x="11598" y="18514"/>
                  </a:lnTo>
                  <a:lnTo>
                    <a:pt x="11716" y="18467"/>
                  </a:lnTo>
                  <a:lnTo>
                    <a:pt x="11834" y="18373"/>
                  </a:lnTo>
                  <a:lnTo>
                    <a:pt x="11951" y="18303"/>
                  </a:lnTo>
                  <a:lnTo>
                    <a:pt x="12045" y="18185"/>
                  </a:lnTo>
                  <a:lnTo>
                    <a:pt x="12139" y="18067"/>
                  </a:lnTo>
                  <a:lnTo>
                    <a:pt x="12139" y="18067"/>
                  </a:lnTo>
                  <a:lnTo>
                    <a:pt x="12234" y="17879"/>
                  </a:lnTo>
                  <a:lnTo>
                    <a:pt x="12281" y="17667"/>
                  </a:lnTo>
                  <a:lnTo>
                    <a:pt x="12304" y="17456"/>
                  </a:lnTo>
                  <a:lnTo>
                    <a:pt x="12281" y="17268"/>
                  </a:lnTo>
                  <a:lnTo>
                    <a:pt x="12210" y="17056"/>
                  </a:lnTo>
                  <a:lnTo>
                    <a:pt x="12116" y="16868"/>
                  </a:lnTo>
                  <a:lnTo>
                    <a:pt x="11998" y="16703"/>
                  </a:lnTo>
                  <a:lnTo>
                    <a:pt x="11834" y="16562"/>
                  </a:lnTo>
                  <a:lnTo>
                    <a:pt x="11834" y="16562"/>
                  </a:lnTo>
                  <a:lnTo>
                    <a:pt x="11551" y="16350"/>
                  </a:lnTo>
                  <a:lnTo>
                    <a:pt x="11175" y="16068"/>
                  </a:lnTo>
                  <a:lnTo>
                    <a:pt x="10704" y="15668"/>
                  </a:lnTo>
                  <a:lnTo>
                    <a:pt x="10163" y="15174"/>
                  </a:lnTo>
                  <a:lnTo>
                    <a:pt x="9575" y="14586"/>
                  </a:lnTo>
                  <a:lnTo>
                    <a:pt x="8940" y="13904"/>
                  </a:lnTo>
                  <a:lnTo>
                    <a:pt x="8305" y="13127"/>
                  </a:lnTo>
                  <a:lnTo>
                    <a:pt x="7976" y="12704"/>
                  </a:lnTo>
                  <a:lnTo>
                    <a:pt x="7646" y="12257"/>
                  </a:lnTo>
                  <a:lnTo>
                    <a:pt x="7646" y="12257"/>
                  </a:lnTo>
                  <a:lnTo>
                    <a:pt x="8046" y="11975"/>
                  </a:lnTo>
                  <a:lnTo>
                    <a:pt x="8399" y="11692"/>
                  </a:lnTo>
                  <a:lnTo>
                    <a:pt x="8728" y="11386"/>
                  </a:lnTo>
                  <a:lnTo>
                    <a:pt x="8987" y="11081"/>
                  </a:lnTo>
                  <a:lnTo>
                    <a:pt x="9199" y="10751"/>
                  </a:lnTo>
                  <a:lnTo>
                    <a:pt x="9387" y="10422"/>
                  </a:lnTo>
                  <a:lnTo>
                    <a:pt x="9505" y="10093"/>
                  </a:lnTo>
                  <a:lnTo>
                    <a:pt x="9599" y="9740"/>
                  </a:lnTo>
                  <a:lnTo>
                    <a:pt x="9599" y="9740"/>
                  </a:lnTo>
                  <a:lnTo>
                    <a:pt x="9622" y="9528"/>
                  </a:lnTo>
                  <a:lnTo>
                    <a:pt x="9646" y="9316"/>
                  </a:lnTo>
                  <a:lnTo>
                    <a:pt x="9622" y="9128"/>
                  </a:lnTo>
                  <a:lnTo>
                    <a:pt x="9575" y="8916"/>
                  </a:lnTo>
                  <a:lnTo>
                    <a:pt x="9528" y="8728"/>
                  </a:lnTo>
                  <a:lnTo>
                    <a:pt x="9434" y="8540"/>
                  </a:lnTo>
                  <a:lnTo>
                    <a:pt x="9340" y="8352"/>
                  </a:lnTo>
                  <a:lnTo>
                    <a:pt x="9199" y="8187"/>
                  </a:lnTo>
                  <a:lnTo>
                    <a:pt x="9199" y="8187"/>
                  </a:lnTo>
                  <a:lnTo>
                    <a:pt x="9058" y="8022"/>
                  </a:lnTo>
                  <a:lnTo>
                    <a:pt x="8893" y="7881"/>
                  </a:lnTo>
                  <a:lnTo>
                    <a:pt x="8705" y="7764"/>
                  </a:lnTo>
                  <a:lnTo>
                    <a:pt x="8517" y="7646"/>
                  </a:lnTo>
                  <a:lnTo>
                    <a:pt x="8305" y="7576"/>
                  </a:lnTo>
                  <a:lnTo>
                    <a:pt x="8093" y="7505"/>
                  </a:lnTo>
                  <a:lnTo>
                    <a:pt x="7882" y="7481"/>
                  </a:lnTo>
                  <a:lnTo>
                    <a:pt x="7670" y="7458"/>
                  </a:lnTo>
                  <a:lnTo>
                    <a:pt x="7670" y="7458"/>
                  </a:lnTo>
                  <a:lnTo>
                    <a:pt x="7482" y="7481"/>
                  </a:lnTo>
                  <a:lnTo>
                    <a:pt x="7317" y="7505"/>
                  </a:lnTo>
                  <a:lnTo>
                    <a:pt x="7152" y="7528"/>
                  </a:lnTo>
                  <a:lnTo>
                    <a:pt x="6988" y="7576"/>
                  </a:lnTo>
                  <a:lnTo>
                    <a:pt x="6847" y="7646"/>
                  </a:lnTo>
                  <a:lnTo>
                    <a:pt x="6682" y="7740"/>
                  </a:lnTo>
                  <a:lnTo>
                    <a:pt x="6541" y="7834"/>
                  </a:lnTo>
                  <a:lnTo>
                    <a:pt x="6400" y="7928"/>
                  </a:lnTo>
                  <a:lnTo>
                    <a:pt x="6400" y="7928"/>
                  </a:lnTo>
                  <a:lnTo>
                    <a:pt x="6211" y="8117"/>
                  </a:lnTo>
                  <a:lnTo>
                    <a:pt x="6047" y="8305"/>
                  </a:lnTo>
                  <a:lnTo>
                    <a:pt x="5906" y="8516"/>
                  </a:lnTo>
                  <a:lnTo>
                    <a:pt x="5764" y="8752"/>
                  </a:lnTo>
                  <a:lnTo>
                    <a:pt x="5764" y="8752"/>
                  </a:lnTo>
                  <a:lnTo>
                    <a:pt x="5459" y="7881"/>
                  </a:lnTo>
                  <a:lnTo>
                    <a:pt x="5176" y="7011"/>
                  </a:lnTo>
                  <a:lnTo>
                    <a:pt x="4965" y="6117"/>
                  </a:lnTo>
                  <a:lnTo>
                    <a:pt x="4800" y="5223"/>
                  </a:lnTo>
                  <a:lnTo>
                    <a:pt x="4800" y="5223"/>
                  </a:lnTo>
                  <a:lnTo>
                    <a:pt x="5153" y="4988"/>
                  </a:lnTo>
                  <a:lnTo>
                    <a:pt x="5482" y="4753"/>
                  </a:lnTo>
                  <a:lnTo>
                    <a:pt x="5788" y="4494"/>
                  </a:lnTo>
                  <a:lnTo>
                    <a:pt x="6070" y="4212"/>
                  </a:lnTo>
                  <a:lnTo>
                    <a:pt x="6329" y="3906"/>
                  </a:lnTo>
                  <a:lnTo>
                    <a:pt x="6541" y="3600"/>
                  </a:lnTo>
                  <a:lnTo>
                    <a:pt x="6729" y="3247"/>
                  </a:lnTo>
                  <a:lnTo>
                    <a:pt x="6894" y="2918"/>
                  </a:lnTo>
                  <a:lnTo>
                    <a:pt x="6894" y="2918"/>
                  </a:lnTo>
                  <a:lnTo>
                    <a:pt x="6988" y="2659"/>
                  </a:lnTo>
                  <a:lnTo>
                    <a:pt x="7035" y="2400"/>
                  </a:lnTo>
                  <a:lnTo>
                    <a:pt x="7058" y="2165"/>
                  </a:lnTo>
                  <a:lnTo>
                    <a:pt x="7058" y="1906"/>
                  </a:lnTo>
                  <a:lnTo>
                    <a:pt x="7011" y="1671"/>
                  </a:lnTo>
                  <a:lnTo>
                    <a:pt x="6941" y="1412"/>
                  </a:lnTo>
                  <a:lnTo>
                    <a:pt x="6847" y="1200"/>
                  </a:lnTo>
                  <a:lnTo>
                    <a:pt x="6729" y="965"/>
                  </a:lnTo>
                  <a:lnTo>
                    <a:pt x="6729" y="965"/>
                  </a:lnTo>
                  <a:lnTo>
                    <a:pt x="6564" y="753"/>
                  </a:lnTo>
                  <a:lnTo>
                    <a:pt x="6376" y="565"/>
                  </a:lnTo>
                  <a:lnTo>
                    <a:pt x="6164" y="401"/>
                  </a:lnTo>
                  <a:lnTo>
                    <a:pt x="5953" y="259"/>
                  </a:lnTo>
                  <a:lnTo>
                    <a:pt x="5717" y="142"/>
                  </a:lnTo>
                  <a:lnTo>
                    <a:pt x="5459" y="71"/>
                  </a:lnTo>
                  <a:lnTo>
                    <a:pt x="5223" y="24"/>
                  </a:lnTo>
                  <a:lnTo>
                    <a:pt x="4965" y="1"/>
                  </a:lnTo>
                  <a:lnTo>
                    <a:pt x="4965" y="1"/>
                  </a:lnTo>
                  <a:lnTo>
                    <a:pt x="4965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3942340" y="4652860"/>
              <a:ext cx="309373" cy="205790"/>
            </a:xfrm>
            <a:custGeom>
              <a:rect b="b" l="l" r="r" t="t"/>
              <a:pathLst>
                <a:path extrusionOk="0" h="6729" w="10116">
                  <a:moveTo>
                    <a:pt x="6305" y="0"/>
                  </a:moveTo>
                  <a:lnTo>
                    <a:pt x="6046" y="24"/>
                  </a:lnTo>
                  <a:lnTo>
                    <a:pt x="5788" y="94"/>
                  </a:lnTo>
                  <a:lnTo>
                    <a:pt x="5529" y="165"/>
                  </a:lnTo>
                  <a:lnTo>
                    <a:pt x="5294" y="235"/>
                  </a:lnTo>
                  <a:lnTo>
                    <a:pt x="5082" y="353"/>
                  </a:lnTo>
                  <a:lnTo>
                    <a:pt x="4847" y="471"/>
                  </a:lnTo>
                  <a:lnTo>
                    <a:pt x="4635" y="612"/>
                  </a:lnTo>
                  <a:lnTo>
                    <a:pt x="4447" y="776"/>
                  </a:lnTo>
                  <a:lnTo>
                    <a:pt x="4258" y="941"/>
                  </a:lnTo>
                  <a:lnTo>
                    <a:pt x="4094" y="1129"/>
                  </a:lnTo>
                  <a:lnTo>
                    <a:pt x="3953" y="1317"/>
                  </a:lnTo>
                  <a:lnTo>
                    <a:pt x="3811" y="1529"/>
                  </a:lnTo>
                  <a:lnTo>
                    <a:pt x="3670" y="1741"/>
                  </a:lnTo>
                  <a:lnTo>
                    <a:pt x="3576" y="1976"/>
                  </a:lnTo>
                  <a:lnTo>
                    <a:pt x="3482" y="2211"/>
                  </a:lnTo>
                  <a:lnTo>
                    <a:pt x="3294" y="2141"/>
                  </a:lnTo>
                  <a:lnTo>
                    <a:pt x="3082" y="2094"/>
                  </a:lnTo>
                  <a:lnTo>
                    <a:pt x="2894" y="2070"/>
                  </a:lnTo>
                  <a:lnTo>
                    <a:pt x="2682" y="2047"/>
                  </a:lnTo>
                  <a:lnTo>
                    <a:pt x="2447" y="2070"/>
                  </a:lnTo>
                  <a:lnTo>
                    <a:pt x="2235" y="2094"/>
                  </a:lnTo>
                  <a:lnTo>
                    <a:pt x="2000" y="2164"/>
                  </a:lnTo>
                  <a:lnTo>
                    <a:pt x="1812" y="2235"/>
                  </a:lnTo>
                  <a:lnTo>
                    <a:pt x="1600" y="2329"/>
                  </a:lnTo>
                  <a:lnTo>
                    <a:pt x="1436" y="2447"/>
                  </a:lnTo>
                  <a:lnTo>
                    <a:pt x="1247" y="2564"/>
                  </a:lnTo>
                  <a:lnTo>
                    <a:pt x="1106" y="2705"/>
                  </a:lnTo>
                  <a:lnTo>
                    <a:pt x="942" y="2870"/>
                  </a:lnTo>
                  <a:lnTo>
                    <a:pt x="824" y="3035"/>
                  </a:lnTo>
                  <a:lnTo>
                    <a:pt x="706" y="3223"/>
                  </a:lnTo>
                  <a:lnTo>
                    <a:pt x="612" y="3411"/>
                  </a:lnTo>
                  <a:lnTo>
                    <a:pt x="542" y="3623"/>
                  </a:lnTo>
                  <a:lnTo>
                    <a:pt x="495" y="3835"/>
                  </a:lnTo>
                  <a:lnTo>
                    <a:pt x="448" y="4070"/>
                  </a:lnTo>
                  <a:lnTo>
                    <a:pt x="448" y="4282"/>
                  </a:lnTo>
                  <a:lnTo>
                    <a:pt x="471" y="4564"/>
                  </a:lnTo>
                  <a:lnTo>
                    <a:pt x="518" y="4846"/>
                  </a:lnTo>
                  <a:lnTo>
                    <a:pt x="400" y="4917"/>
                  </a:lnTo>
                  <a:lnTo>
                    <a:pt x="306" y="5011"/>
                  </a:lnTo>
                  <a:lnTo>
                    <a:pt x="212" y="5105"/>
                  </a:lnTo>
                  <a:lnTo>
                    <a:pt x="142" y="5199"/>
                  </a:lnTo>
                  <a:lnTo>
                    <a:pt x="95" y="5317"/>
                  </a:lnTo>
                  <a:lnTo>
                    <a:pt x="48" y="5458"/>
                  </a:lnTo>
                  <a:lnTo>
                    <a:pt x="24" y="5575"/>
                  </a:lnTo>
                  <a:lnTo>
                    <a:pt x="1" y="5717"/>
                  </a:lnTo>
                  <a:lnTo>
                    <a:pt x="24" y="5928"/>
                  </a:lnTo>
                  <a:lnTo>
                    <a:pt x="95" y="6116"/>
                  </a:lnTo>
                  <a:lnTo>
                    <a:pt x="189" y="6281"/>
                  </a:lnTo>
                  <a:lnTo>
                    <a:pt x="306" y="6422"/>
                  </a:lnTo>
                  <a:lnTo>
                    <a:pt x="448" y="6563"/>
                  </a:lnTo>
                  <a:lnTo>
                    <a:pt x="612" y="6658"/>
                  </a:lnTo>
                  <a:lnTo>
                    <a:pt x="800" y="6705"/>
                  </a:lnTo>
                  <a:lnTo>
                    <a:pt x="1012" y="6728"/>
                  </a:lnTo>
                  <a:lnTo>
                    <a:pt x="9104" y="6728"/>
                  </a:lnTo>
                  <a:lnTo>
                    <a:pt x="9316" y="6705"/>
                  </a:lnTo>
                  <a:lnTo>
                    <a:pt x="9504" y="6658"/>
                  </a:lnTo>
                  <a:lnTo>
                    <a:pt x="9669" y="6563"/>
                  </a:lnTo>
                  <a:lnTo>
                    <a:pt x="9810" y="6422"/>
                  </a:lnTo>
                  <a:lnTo>
                    <a:pt x="9951" y="6281"/>
                  </a:lnTo>
                  <a:lnTo>
                    <a:pt x="10045" y="6116"/>
                  </a:lnTo>
                  <a:lnTo>
                    <a:pt x="10092" y="5928"/>
                  </a:lnTo>
                  <a:lnTo>
                    <a:pt x="10116" y="5717"/>
                  </a:lnTo>
                  <a:lnTo>
                    <a:pt x="10092" y="5552"/>
                  </a:lnTo>
                  <a:lnTo>
                    <a:pt x="10069" y="5411"/>
                  </a:lnTo>
                  <a:lnTo>
                    <a:pt x="9998" y="5270"/>
                  </a:lnTo>
                  <a:lnTo>
                    <a:pt x="9928" y="5128"/>
                  </a:lnTo>
                  <a:lnTo>
                    <a:pt x="9834" y="5034"/>
                  </a:lnTo>
                  <a:lnTo>
                    <a:pt x="9716" y="4917"/>
                  </a:lnTo>
                  <a:lnTo>
                    <a:pt x="9598" y="4846"/>
                  </a:lnTo>
                  <a:lnTo>
                    <a:pt x="9457" y="4776"/>
                  </a:lnTo>
                  <a:lnTo>
                    <a:pt x="9622" y="4423"/>
                  </a:lnTo>
                  <a:lnTo>
                    <a:pt x="9740" y="4046"/>
                  </a:lnTo>
                  <a:lnTo>
                    <a:pt x="9810" y="3670"/>
                  </a:lnTo>
                  <a:lnTo>
                    <a:pt x="9834" y="3246"/>
                  </a:lnTo>
                  <a:lnTo>
                    <a:pt x="9810" y="2917"/>
                  </a:lnTo>
                  <a:lnTo>
                    <a:pt x="9763" y="2588"/>
                  </a:lnTo>
                  <a:lnTo>
                    <a:pt x="9693" y="2282"/>
                  </a:lnTo>
                  <a:lnTo>
                    <a:pt x="9575" y="1976"/>
                  </a:lnTo>
                  <a:lnTo>
                    <a:pt x="9434" y="1694"/>
                  </a:lnTo>
                  <a:lnTo>
                    <a:pt x="9269" y="1435"/>
                  </a:lnTo>
                  <a:lnTo>
                    <a:pt x="9081" y="1176"/>
                  </a:lnTo>
                  <a:lnTo>
                    <a:pt x="8869" y="941"/>
                  </a:lnTo>
                  <a:lnTo>
                    <a:pt x="8634" y="729"/>
                  </a:lnTo>
                  <a:lnTo>
                    <a:pt x="8399" y="541"/>
                  </a:lnTo>
                  <a:lnTo>
                    <a:pt x="8116" y="377"/>
                  </a:lnTo>
                  <a:lnTo>
                    <a:pt x="7834" y="259"/>
                  </a:lnTo>
                  <a:lnTo>
                    <a:pt x="7528" y="141"/>
                  </a:lnTo>
                  <a:lnTo>
                    <a:pt x="7223" y="47"/>
                  </a:lnTo>
                  <a:lnTo>
                    <a:pt x="6893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3942340" y="4803932"/>
              <a:ext cx="309373" cy="54712"/>
            </a:xfrm>
            <a:custGeom>
              <a:rect b="b" l="l" r="r" t="t"/>
              <a:pathLst>
                <a:path extrusionOk="0" h="1789" w="10116">
                  <a:moveTo>
                    <a:pt x="377" y="0"/>
                  </a:moveTo>
                  <a:lnTo>
                    <a:pt x="212" y="165"/>
                  </a:lnTo>
                  <a:lnTo>
                    <a:pt x="95" y="353"/>
                  </a:lnTo>
                  <a:lnTo>
                    <a:pt x="24" y="541"/>
                  </a:lnTo>
                  <a:lnTo>
                    <a:pt x="1" y="777"/>
                  </a:lnTo>
                  <a:lnTo>
                    <a:pt x="24" y="988"/>
                  </a:lnTo>
                  <a:lnTo>
                    <a:pt x="95" y="1176"/>
                  </a:lnTo>
                  <a:lnTo>
                    <a:pt x="189" y="1341"/>
                  </a:lnTo>
                  <a:lnTo>
                    <a:pt x="306" y="1482"/>
                  </a:lnTo>
                  <a:lnTo>
                    <a:pt x="448" y="1623"/>
                  </a:lnTo>
                  <a:lnTo>
                    <a:pt x="612" y="1718"/>
                  </a:lnTo>
                  <a:lnTo>
                    <a:pt x="800" y="1765"/>
                  </a:lnTo>
                  <a:lnTo>
                    <a:pt x="1012" y="1788"/>
                  </a:lnTo>
                  <a:lnTo>
                    <a:pt x="9104" y="1788"/>
                  </a:lnTo>
                  <a:lnTo>
                    <a:pt x="9316" y="1765"/>
                  </a:lnTo>
                  <a:lnTo>
                    <a:pt x="9504" y="1718"/>
                  </a:lnTo>
                  <a:lnTo>
                    <a:pt x="9669" y="1623"/>
                  </a:lnTo>
                  <a:lnTo>
                    <a:pt x="9810" y="1482"/>
                  </a:lnTo>
                  <a:lnTo>
                    <a:pt x="9951" y="1341"/>
                  </a:lnTo>
                  <a:lnTo>
                    <a:pt x="10045" y="1176"/>
                  </a:lnTo>
                  <a:lnTo>
                    <a:pt x="10092" y="988"/>
                  </a:lnTo>
                  <a:lnTo>
                    <a:pt x="10116" y="777"/>
                  </a:lnTo>
                  <a:lnTo>
                    <a:pt x="10092" y="541"/>
                  </a:lnTo>
                  <a:lnTo>
                    <a:pt x="10022" y="353"/>
                  </a:lnTo>
                  <a:lnTo>
                    <a:pt x="9904" y="165"/>
                  </a:lnTo>
                  <a:lnTo>
                    <a:pt x="9740" y="0"/>
                  </a:lnTo>
                  <a:lnTo>
                    <a:pt x="9598" y="94"/>
                  </a:lnTo>
                  <a:lnTo>
                    <a:pt x="9457" y="165"/>
                  </a:lnTo>
                  <a:lnTo>
                    <a:pt x="9293" y="212"/>
                  </a:lnTo>
                  <a:lnTo>
                    <a:pt x="9104" y="235"/>
                  </a:lnTo>
                  <a:lnTo>
                    <a:pt x="1012" y="235"/>
                  </a:lnTo>
                  <a:lnTo>
                    <a:pt x="824" y="212"/>
                  </a:lnTo>
                  <a:lnTo>
                    <a:pt x="659" y="165"/>
                  </a:lnTo>
                  <a:lnTo>
                    <a:pt x="518" y="94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4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3919312" y="4629098"/>
              <a:ext cx="355430" cy="252550"/>
            </a:xfrm>
            <a:custGeom>
              <a:rect b="b" l="l" r="r" t="t"/>
              <a:pathLst>
                <a:path extrusionOk="0" h="8258" w="11622">
                  <a:moveTo>
                    <a:pt x="7646" y="777"/>
                  </a:moveTo>
                  <a:lnTo>
                    <a:pt x="7976" y="824"/>
                  </a:lnTo>
                  <a:lnTo>
                    <a:pt x="8281" y="918"/>
                  </a:lnTo>
                  <a:lnTo>
                    <a:pt x="8587" y="1036"/>
                  </a:lnTo>
                  <a:lnTo>
                    <a:pt x="8869" y="1154"/>
                  </a:lnTo>
                  <a:lnTo>
                    <a:pt x="9152" y="1318"/>
                  </a:lnTo>
                  <a:lnTo>
                    <a:pt x="9387" y="1506"/>
                  </a:lnTo>
                  <a:lnTo>
                    <a:pt x="9622" y="1718"/>
                  </a:lnTo>
                  <a:lnTo>
                    <a:pt x="9834" y="1953"/>
                  </a:lnTo>
                  <a:lnTo>
                    <a:pt x="10022" y="2212"/>
                  </a:lnTo>
                  <a:lnTo>
                    <a:pt x="10187" y="2471"/>
                  </a:lnTo>
                  <a:lnTo>
                    <a:pt x="10328" y="2753"/>
                  </a:lnTo>
                  <a:lnTo>
                    <a:pt x="10446" y="3059"/>
                  </a:lnTo>
                  <a:lnTo>
                    <a:pt x="10516" y="3365"/>
                  </a:lnTo>
                  <a:lnTo>
                    <a:pt x="10563" y="3694"/>
                  </a:lnTo>
                  <a:lnTo>
                    <a:pt x="10587" y="4023"/>
                  </a:lnTo>
                  <a:lnTo>
                    <a:pt x="10563" y="4447"/>
                  </a:lnTo>
                  <a:lnTo>
                    <a:pt x="10493" y="4823"/>
                  </a:lnTo>
                  <a:lnTo>
                    <a:pt x="10375" y="5200"/>
                  </a:lnTo>
                  <a:lnTo>
                    <a:pt x="10210" y="5553"/>
                  </a:lnTo>
                  <a:lnTo>
                    <a:pt x="10351" y="5623"/>
                  </a:lnTo>
                  <a:lnTo>
                    <a:pt x="10469" y="5694"/>
                  </a:lnTo>
                  <a:lnTo>
                    <a:pt x="10587" y="5811"/>
                  </a:lnTo>
                  <a:lnTo>
                    <a:pt x="10681" y="5905"/>
                  </a:lnTo>
                  <a:lnTo>
                    <a:pt x="10751" y="6047"/>
                  </a:lnTo>
                  <a:lnTo>
                    <a:pt x="10822" y="6188"/>
                  </a:lnTo>
                  <a:lnTo>
                    <a:pt x="10845" y="6329"/>
                  </a:lnTo>
                  <a:lnTo>
                    <a:pt x="10869" y="6494"/>
                  </a:lnTo>
                  <a:lnTo>
                    <a:pt x="10845" y="6705"/>
                  </a:lnTo>
                  <a:lnTo>
                    <a:pt x="10798" y="6893"/>
                  </a:lnTo>
                  <a:lnTo>
                    <a:pt x="10704" y="7058"/>
                  </a:lnTo>
                  <a:lnTo>
                    <a:pt x="10563" y="7199"/>
                  </a:lnTo>
                  <a:lnTo>
                    <a:pt x="10422" y="7340"/>
                  </a:lnTo>
                  <a:lnTo>
                    <a:pt x="10257" y="7435"/>
                  </a:lnTo>
                  <a:lnTo>
                    <a:pt x="10069" y="7482"/>
                  </a:lnTo>
                  <a:lnTo>
                    <a:pt x="9857" y="7505"/>
                  </a:lnTo>
                  <a:lnTo>
                    <a:pt x="1765" y="7505"/>
                  </a:lnTo>
                  <a:lnTo>
                    <a:pt x="1553" y="7482"/>
                  </a:lnTo>
                  <a:lnTo>
                    <a:pt x="1365" y="7435"/>
                  </a:lnTo>
                  <a:lnTo>
                    <a:pt x="1201" y="7340"/>
                  </a:lnTo>
                  <a:lnTo>
                    <a:pt x="1059" y="7199"/>
                  </a:lnTo>
                  <a:lnTo>
                    <a:pt x="942" y="7058"/>
                  </a:lnTo>
                  <a:lnTo>
                    <a:pt x="848" y="6893"/>
                  </a:lnTo>
                  <a:lnTo>
                    <a:pt x="777" y="6705"/>
                  </a:lnTo>
                  <a:lnTo>
                    <a:pt x="754" y="6494"/>
                  </a:lnTo>
                  <a:lnTo>
                    <a:pt x="777" y="6352"/>
                  </a:lnTo>
                  <a:lnTo>
                    <a:pt x="801" y="6235"/>
                  </a:lnTo>
                  <a:lnTo>
                    <a:pt x="848" y="6094"/>
                  </a:lnTo>
                  <a:lnTo>
                    <a:pt x="895" y="5976"/>
                  </a:lnTo>
                  <a:lnTo>
                    <a:pt x="965" y="5882"/>
                  </a:lnTo>
                  <a:lnTo>
                    <a:pt x="1059" y="5788"/>
                  </a:lnTo>
                  <a:lnTo>
                    <a:pt x="1153" y="5694"/>
                  </a:lnTo>
                  <a:lnTo>
                    <a:pt x="1271" y="5623"/>
                  </a:lnTo>
                  <a:lnTo>
                    <a:pt x="1224" y="5341"/>
                  </a:lnTo>
                  <a:lnTo>
                    <a:pt x="1201" y="5059"/>
                  </a:lnTo>
                  <a:lnTo>
                    <a:pt x="1201" y="4847"/>
                  </a:lnTo>
                  <a:lnTo>
                    <a:pt x="1248" y="4612"/>
                  </a:lnTo>
                  <a:lnTo>
                    <a:pt x="1295" y="4400"/>
                  </a:lnTo>
                  <a:lnTo>
                    <a:pt x="1365" y="4188"/>
                  </a:lnTo>
                  <a:lnTo>
                    <a:pt x="1459" y="4000"/>
                  </a:lnTo>
                  <a:lnTo>
                    <a:pt x="1577" y="3812"/>
                  </a:lnTo>
                  <a:lnTo>
                    <a:pt x="1695" y="3647"/>
                  </a:lnTo>
                  <a:lnTo>
                    <a:pt x="1859" y="3482"/>
                  </a:lnTo>
                  <a:lnTo>
                    <a:pt x="2000" y="3341"/>
                  </a:lnTo>
                  <a:lnTo>
                    <a:pt x="2189" y="3224"/>
                  </a:lnTo>
                  <a:lnTo>
                    <a:pt x="2353" y="3106"/>
                  </a:lnTo>
                  <a:lnTo>
                    <a:pt x="2565" y="3012"/>
                  </a:lnTo>
                  <a:lnTo>
                    <a:pt x="2753" y="2941"/>
                  </a:lnTo>
                  <a:lnTo>
                    <a:pt x="2988" y="2871"/>
                  </a:lnTo>
                  <a:lnTo>
                    <a:pt x="3200" y="2847"/>
                  </a:lnTo>
                  <a:lnTo>
                    <a:pt x="3435" y="2824"/>
                  </a:lnTo>
                  <a:lnTo>
                    <a:pt x="3647" y="2847"/>
                  </a:lnTo>
                  <a:lnTo>
                    <a:pt x="3835" y="2871"/>
                  </a:lnTo>
                  <a:lnTo>
                    <a:pt x="4047" y="2918"/>
                  </a:lnTo>
                  <a:lnTo>
                    <a:pt x="4235" y="2988"/>
                  </a:lnTo>
                  <a:lnTo>
                    <a:pt x="4329" y="2753"/>
                  </a:lnTo>
                  <a:lnTo>
                    <a:pt x="4423" y="2518"/>
                  </a:lnTo>
                  <a:lnTo>
                    <a:pt x="4564" y="2306"/>
                  </a:lnTo>
                  <a:lnTo>
                    <a:pt x="4706" y="2094"/>
                  </a:lnTo>
                  <a:lnTo>
                    <a:pt x="4847" y="1906"/>
                  </a:lnTo>
                  <a:lnTo>
                    <a:pt x="5011" y="1718"/>
                  </a:lnTo>
                  <a:lnTo>
                    <a:pt x="5200" y="1553"/>
                  </a:lnTo>
                  <a:lnTo>
                    <a:pt x="5388" y="1389"/>
                  </a:lnTo>
                  <a:lnTo>
                    <a:pt x="5600" y="1248"/>
                  </a:lnTo>
                  <a:lnTo>
                    <a:pt x="5835" y="1130"/>
                  </a:lnTo>
                  <a:lnTo>
                    <a:pt x="6047" y="1012"/>
                  </a:lnTo>
                  <a:lnTo>
                    <a:pt x="6282" y="942"/>
                  </a:lnTo>
                  <a:lnTo>
                    <a:pt x="6541" y="871"/>
                  </a:lnTo>
                  <a:lnTo>
                    <a:pt x="6799" y="801"/>
                  </a:lnTo>
                  <a:lnTo>
                    <a:pt x="7058" y="777"/>
                  </a:lnTo>
                  <a:close/>
                  <a:moveTo>
                    <a:pt x="7317" y="1"/>
                  </a:moveTo>
                  <a:lnTo>
                    <a:pt x="7035" y="24"/>
                  </a:lnTo>
                  <a:lnTo>
                    <a:pt x="6776" y="48"/>
                  </a:lnTo>
                  <a:lnTo>
                    <a:pt x="6493" y="95"/>
                  </a:lnTo>
                  <a:lnTo>
                    <a:pt x="6235" y="165"/>
                  </a:lnTo>
                  <a:lnTo>
                    <a:pt x="5976" y="236"/>
                  </a:lnTo>
                  <a:lnTo>
                    <a:pt x="5741" y="330"/>
                  </a:lnTo>
                  <a:lnTo>
                    <a:pt x="5482" y="448"/>
                  </a:lnTo>
                  <a:lnTo>
                    <a:pt x="5270" y="565"/>
                  </a:lnTo>
                  <a:lnTo>
                    <a:pt x="5035" y="707"/>
                  </a:lnTo>
                  <a:lnTo>
                    <a:pt x="4823" y="871"/>
                  </a:lnTo>
                  <a:lnTo>
                    <a:pt x="4612" y="1036"/>
                  </a:lnTo>
                  <a:lnTo>
                    <a:pt x="4423" y="1224"/>
                  </a:lnTo>
                  <a:lnTo>
                    <a:pt x="4259" y="1436"/>
                  </a:lnTo>
                  <a:lnTo>
                    <a:pt x="4094" y="1648"/>
                  </a:lnTo>
                  <a:lnTo>
                    <a:pt x="3929" y="1859"/>
                  </a:lnTo>
                  <a:lnTo>
                    <a:pt x="3788" y="2094"/>
                  </a:lnTo>
                  <a:lnTo>
                    <a:pt x="3435" y="2071"/>
                  </a:lnTo>
                  <a:lnTo>
                    <a:pt x="3130" y="2094"/>
                  </a:lnTo>
                  <a:lnTo>
                    <a:pt x="2824" y="2142"/>
                  </a:lnTo>
                  <a:lnTo>
                    <a:pt x="2541" y="2212"/>
                  </a:lnTo>
                  <a:lnTo>
                    <a:pt x="2259" y="2306"/>
                  </a:lnTo>
                  <a:lnTo>
                    <a:pt x="2000" y="2424"/>
                  </a:lnTo>
                  <a:lnTo>
                    <a:pt x="1765" y="2589"/>
                  </a:lnTo>
                  <a:lnTo>
                    <a:pt x="1530" y="2753"/>
                  </a:lnTo>
                  <a:lnTo>
                    <a:pt x="1318" y="2941"/>
                  </a:lnTo>
                  <a:lnTo>
                    <a:pt x="1106" y="3153"/>
                  </a:lnTo>
                  <a:lnTo>
                    <a:pt x="942" y="3388"/>
                  </a:lnTo>
                  <a:lnTo>
                    <a:pt x="801" y="3647"/>
                  </a:lnTo>
                  <a:lnTo>
                    <a:pt x="659" y="3906"/>
                  </a:lnTo>
                  <a:lnTo>
                    <a:pt x="565" y="4165"/>
                  </a:lnTo>
                  <a:lnTo>
                    <a:pt x="495" y="4470"/>
                  </a:lnTo>
                  <a:lnTo>
                    <a:pt x="448" y="4753"/>
                  </a:lnTo>
                  <a:lnTo>
                    <a:pt x="424" y="5059"/>
                  </a:lnTo>
                  <a:lnTo>
                    <a:pt x="448" y="5317"/>
                  </a:lnTo>
                  <a:lnTo>
                    <a:pt x="354" y="5458"/>
                  </a:lnTo>
                  <a:lnTo>
                    <a:pt x="260" y="5576"/>
                  </a:lnTo>
                  <a:lnTo>
                    <a:pt x="189" y="5717"/>
                  </a:lnTo>
                  <a:lnTo>
                    <a:pt x="118" y="5858"/>
                  </a:lnTo>
                  <a:lnTo>
                    <a:pt x="71" y="6023"/>
                  </a:lnTo>
                  <a:lnTo>
                    <a:pt x="24" y="6164"/>
                  </a:lnTo>
                  <a:lnTo>
                    <a:pt x="1" y="6329"/>
                  </a:lnTo>
                  <a:lnTo>
                    <a:pt x="1" y="6494"/>
                  </a:lnTo>
                  <a:lnTo>
                    <a:pt x="1" y="6682"/>
                  </a:lnTo>
                  <a:lnTo>
                    <a:pt x="24" y="6846"/>
                  </a:lnTo>
                  <a:lnTo>
                    <a:pt x="71" y="7035"/>
                  </a:lnTo>
                  <a:lnTo>
                    <a:pt x="142" y="7176"/>
                  </a:lnTo>
                  <a:lnTo>
                    <a:pt x="212" y="7340"/>
                  </a:lnTo>
                  <a:lnTo>
                    <a:pt x="307" y="7482"/>
                  </a:lnTo>
                  <a:lnTo>
                    <a:pt x="401" y="7623"/>
                  </a:lnTo>
                  <a:lnTo>
                    <a:pt x="518" y="7740"/>
                  </a:lnTo>
                  <a:lnTo>
                    <a:pt x="636" y="7858"/>
                  </a:lnTo>
                  <a:lnTo>
                    <a:pt x="777" y="7952"/>
                  </a:lnTo>
                  <a:lnTo>
                    <a:pt x="918" y="8046"/>
                  </a:lnTo>
                  <a:lnTo>
                    <a:pt x="1083" y="8117"/>
                  </a:lnTo>
                  <a:lnTo>
                    <a:pt x="1248" y="8187"/>
                  </a:lnTo>
                  <a:lnTo>
                    <a:pt x="1412" y="8234"/>
                  </a:lnTo>
                  <a:lnTo>
                    <a:pt x="1577" y="8258"/>
                  </a:lnTo>
                  <a:lnTo>
                    <a:pt x="10046" y="8258"/>
                  </a:lnTo>
                  <a:lnTo>
                    <a:pt x="10210" y="8234"/>
                  </a:lnTo>
                  <a:lnTo>
                    <a:pt x="10375" y="8187"/>
                  </a:lnTo>
                  <a:lnTo>
                    <a:pt x="10540" y="8117"/>
                  </a:lnTo>
                  <a:lnTo>
                    <a:pt x="10704" y="8046"/>
                  </a:lnTo>
                  <a:lnTo>
                    <a:pt x="10845" y="7952"/>
                  </a:lnTo>
                  <a:lnTo>
                    <a:pt x="10987" y="7858"/>
                  </a:lnTo>
                  <a:lnTo>
                    <a:pt x="11104" y="7740"/>
                  </a:lnTo>
                  <a:lnTo>
                    <a:pt x="11222" y="7623"/>
                  </a:lnTo>
                  <a:lnTo>
                    <a:pt x="11316" y="7482"/>
                  </a:lnTo>
                  <a:lnTo>
                    <a:pt x="11410" y="7340"/>
                  </a:lnTo>
                  <a:lnTo>
                    <a:pt x="11481" y="7176"/>
                  </a:lnTo>
                  <a:lnTo>
                    <a:pt x="11551" y="7035"/>
                  </a:lnTo>
                  <a:lnTo>
                    <a:pt x="11598" y="6846"/>
                  </a:lnTo>
                  <a:lnTo>
                    <a:pt x="11622" y="6682"/>
                  </a:lnTo>
                  <a:lnTo>
                    <a:pt x="11622" y="6494"/>
                  </a:lnTo>
                  <a:lnTo>
                    <a:pt x="11622" y="6329"/>
                  </a:lnTo>
                  <a:lnTo>
                    <a:pt x="11598" y="6164"/>
                  </a:lnTo>
                  <a:lnTo>
                    <a:pt x="11551" y="6000"/>
                  </a:lnTo>
                  <a:lnTo>
                    <a:pt x="11504" y="5835"/>
                  </a:lnTo>
                  <a:lnTo>
                    <a:pt x="11434" y="5694"/>
                  </a:lnTo>
                  <a:lnTo>
                    <a:pt x="11339" y="5553"/>
                  </a:lnTo>
                  <a:lnTo>
                    <a:pt x="11245" y="5411"/>
                  </a:lnTo>
                  <a:lnTo>
                    <a:pt x="11151" y="5294"/>
                  </a:lnTo>
                  <a:lnTo>
                    <a:pt x="11222" y="4988"/>
                  </a:lnTo>
                  <a:lnTo>
                    <a:pt x="11292" y="4659"/>
                  </a:lnTo>
                  <a:lnTo>
                    <a:pt x="11339" y="4353"/>
                  </a:lnTo>
                  <a:lnTo>
                    <a:pt x="11339" y="4023"/>
                  </a:lnTo>
                  <a:lnTo>
                    <a:pt x="11316" y="3624"/>
                  </a:lnTo>
                  <a:lnTo>
                    <a:pt x="11269" y="3224"/>
                  </a:lnTo>
                  <a:lnTo>
                    <a:pt x="11151" y="2847"/>
                  </a:lnTo>
                  <a:lnTo>
                    <a:pt x="11034" y="2471"/>
                  </a:lnTo>
                  <a:lnTo>
                    <a:pt x="10869" y="2118"/>
                  </a:lnTo>
                  <a:lnTo>
                    <a:pt x="10657" y="1789"/>
                  </a:lnTo>
                  <a:lnTo>
                    <a:pt x="10422" y="1483"/>
                  </a:lnTo>
                  <a:lnTo>
                    <a:pt x="10163" y="1177"/>
                  </a:lnTo>
                  <a:lnTo>
                    <a:pt x="9881" y="918"/>
                  </a:lnTo>
                  <a:lnTo>
                    <a:pt x="9575" y="707"/>
                  </a:lnTo>
                  <a:lnTo>
                    <a:pt x="9246" y="495"/>
                  </a:lnTo>
                  <a:lnTo>
                    <a:pt x="8893" y="330"/>
                  </a:lnTo>
                  <a:lnTo>
                    <a:pt x="8517" y="189"/>
                  </a:lnTo>
                  <a:lnTo>
                    <a:pt x="8117" y="95"/>
                  </a:lnTo>
                  <a:lnTo>
                    <a:pt x="7740" y="24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3942340" y="4652860"/>
              <a:ext cx="309373" cy="205790"/>
            </a:xfrm>
            <a:custGeom>
              <a:rect b="b" l="l" r="r" t="t"/>
              <a:pathLst>
                <a:path extrusionOk="0" fill="none" h="6729" w="10116">
                  <a:moveTo>
                    <a:pt x="6564" y="0"/>
                  </a:moveTo>
                  <a:lnTo>
                    <a:pt x="6564" y="0"/>
                  </a:lnTo>
                  <a:lnTo>
                    <a:pt x="6893" y="0"/>
                  </a:lnTo>
                  <a:lnTo>
                    <a:pt x="7223" y="47"/>
                  </a:lnTo>
                  <a:lnTo>
                    <a:pt x="7528" y="141"/>
                  </a:lnTo>
                  <a:lnTo>
                    <a:pt x="7834" y="259"/>
                  </a:lnTo>
                  <a:lnTo>
                    <a:pt x="8116" y="377"/>
                  </a:lnTo>
                  <a:lnTo>
                    <a:pt x="8399" y="541"/>
                  </a:lnTo>
                  <a:lnTo>
                    <a:pt x="8634" y="729"/>
                  </a:lnTo>
                  <a:lnTo>
                    <a:pt x="8869" y="941"/>
                  </a:lnTo>
                  <a:lnTo>
                    <a:pt x="9081" y="1176"/>
                  </a:lnTo>
                  <a:lnTo>
                    <a:pt x="9269" y="1435"/>
                  </a:lnTo>
                  <a:lnTo>
                    <a:pt x="9434" y="1694"/>
                  </a:lnTo>
                  <a:lnTo>
                    <a:pt x="9575" y="1976"/>
                  </a:lnTo>
                  <a:lnTo>
                    <a:pt x="9693" y="2282"/>
                  </a:lnTo>
                  <a:lnTo>
                    <a:pt x="9763" y="2588"/>
                  </a:lnTo>
                  <a:lnTo>
                    <a:pt x="9810" y="2917"/>
                  </a:lnTo>
                  <a:lnTo>
                    <a:pt x="9834" y="3246"/>
                  </a:lnTo>
                  <a:lnTo>
                    <a:pt x="9834" y="3246"/>
                  </a:lnTo>
                  <a:lnTo>
                    <a:pt x="9810" y="3670"/>
                  </a:lnTo>
                  <a:lnTo>
                    <a:pt x="9740" y="4046"/>
                  </a:lnTo>
                  <a:lnTo>
                    <a:pt x="9622" y="4423"/>
                  </a:lnTo>
                  <a:lnTo>
                    <a:pt x="9457" y="4776"/>
                  </a:lnTo>
                  <a:lnTo>
                    <a:pt x="9457" y="4776"/>
                  </a:lnTo>
                  <a:lnTo>
                    <a:pt x="9598" y="4846"/>
                  </a:lnTo>
                  <a:lnTo>
                    <a:pt x="9716" y="4917"/>
                  </a:lnTo>
                  <a:lnTo>
                    <a:pt x="9834" y="5034"/>
                  </a:lnTo>
                  <a:lnTo>
                    <a:pt x="9928" y="5128"/>
                  </a:lnTo>
                  <a:lnTo>
                    <a:pt x="9998" y="5270"/>
                  </a:lnTo>
                  <a:lnTo>
                    <a:pt x="10069" y="5411"/>
                  </a:lnTo>
                  <a:lnTo>
                    <a:pt x="10092" y="5552"/>
                  </a:lnTo>
                  <a:lnTo>
                    <a:pt x="10116" y="5717"/>
                  </a:lnTo>
                  <a:lnTo>
                    <a:pt x="10116" y="5717"/>
                  </a:lnTo>
                  <a:lnTo>
                    <a:pt x="10092" y="5928"/>
                  </a:lnTo>
                  <a:lnTo>
                    <a:pt x="10045" y="6116"/>
                  </a:lnTo>
                  <a:lnTo>
                    <a:pt x="9951" y="6281"/>
                  </a:lnTo>
                  <a:lnTo>
                    <a:pt x="9810" y="6422"/>
                  </a:lnTo>
                  <a:lnTo>
                    <a:pt x="9669" y="6563"/>
                  </a:lnTo>
                  <a:lnTo>
                    <a:pt x="9504" y="6658"/>
                  </a:lnTo>
                  <a:lnTo>
                    <a:pt x="9316" y="6705"/>
                  </a:lnTo>
                  <a:lnTo>
                    <a:pt x="9104" y="6728"/>
                  </a:lnTo>
                  <a:lnTo>
                    <a:pt x="1012" y="6728"/>
                  </a:lnTo>
                  <a:lnTo>
                    <a:pt x="1012" y="6728"/>
                  </a:lnTo>
                  <a:lnTo>
                    <a:pt x="800" y="6705"/>
                  </a:lnTo>
                  <a:lnTo>
                    <a:pt x="612" y="6658"/>
                  </a:lnTo>
                  <a:lnTo>
                    <a:pt x="448" y="6563"/>
                  </a:lnTo>
                  <a:lnTo>
                    <a:pt x="306" y="6422"/>
                  </a:lnTo>
                  <a:lnTo>
                    <a:pt x="189" y="6281"/>
                  </a:lnTo>
                  <a:lnTo>
                    <a:pt x="95" y="6116"/>
                  </a:lnTo>
                  <a:lnTo>
                    <a:pt x="24" y="5928"/>
                  </a:lnTo>
                  <a:lnTo>
                    <a:pt x="1" y="5717"/>
                  </a:lnTo>
                  <a:lnTo>
                    <a:pt x="1" y="5717"/>
                  </a:lnTo>
                  <a:lnTo>
                    <a:pt x="24" y="5575"/>
                  </a:lnTo>
                  <a:lnTo>
                    <a:pt x="48" y="5458"/>
                  </a:lnTo>
                  <a:lnTo>
                    <a:pt x="95" y="5317"/>
                  </a:lnTo>
                  <a:lnTo>
                    <a:pt x="142" y="5199"/>
                  </a:lnTo>
                  <a:lnTo>
                    <a:pt x="212" y="5105"/>
                  </a:lnTo>
                  <a:lnTo>
                    <a:pt x="306" y="5011"/>
                  </a:lnTo>
                  <a:lnTo>
                    <a:pt x="400" y="4917"/>
                  </a:lnTo>
                  <a:lnTo>
                    <a:pt x="518" y="4846"/>
                  </a:lnTo>
                  <a:lnTo>
                    <a:pt x="518" y="4846"/>
                  </a:lnTo>
                  <a:lnTo>
                    <a:pt x="471" y="4564"/>
                  </a:lnTo>
                  <a:lnTo>
                    <a:pt x="448" y="4282"/>
                  </a:lnTo>
                  <a:lnTo>
                    <a:pt x="448" y="4282"/>
                  </a:lnTo>
                  <a:lnTo>
                    <a:pt x="448" y="4070"/>
                  </a:lnTo>
                  <a:lnTo>
                    <a:pt x="495" y="3835"/>
                  </a:lnTo>
                  <a:lnTo>
                    <a:pt x="542" y="3623"/>
                  </a:lnTo>
                  <a:lnTo>
                    <a:pt x="612" y="3411"/>
                  </a:lnTo>
                  <a:lnTo>
                    <a:pt x="706" y="3223"/>
                  </a:lnTo>
                  <a:lnTo>
                    <a:pt x="824" y="3035"/>
                  </a:lnTo>
                  <a:lnTo>
                    <a:pt x="942" y="2870"/>
                  </a:lnTo>
                  <a:lnTo>
                    <a:pt x="1106" y="2705"/>
                  </a:lnTo>
                  <a:lnTo>
                    <a:pt x="1247" y="2564"/>
                  </a:lnTo>
                  <a:lnTo>
                    <a:pt x="1436" y="2447"/>
                  </a:lnTo>
                  <a:lnTo>
                    <a:pt x="1600" y="2329"/>
                  </a:lnTo>
                  <a:lnTo>
                    <a:pt x="1812" y="2235"/>
                  </a:lnTo>
                  <a:lnTo>
                    <a:pt x="2000" y="2164"/>
                  </a:lnTo>
                  <a:lnTo>
                    <a:pt x="2235" y="2094"/>
                  </a:lnTo>
                  <a:lnTo>
                    <a:pt x="2447" y="2070"/>
                  </a:lnTo>
                  <a:lnTo>
                    <a:pt x="2682" y="2047"/>
                  </a:lnTo>
                  <a:lnTo>
                    <a:pt x="2682" y="2047"/>
                  </a:lnTo>
                  <a:lnTo>
                    <a:pt x="2894" y="2070"/>
                  </a:lnTo>
                  <a:lnTo>
                    <a:pt x="3082" y="2094"/>
                  </a:lnTo>
                  <a:lnTo>
                    <a:pt x="3294" y="2141"/>
                  </a:lnTo>
                  <a:lnTo>
                    <a:pt x="3482" y="2211"/>
                  </a:lnTo>
                  <a:lnTo>
                    <a:pt x="3482" y="2211"/>
                  </a:lnTo>
                  <a:lnTo>
                    <a:pt x="3576" y="1976"/>
                  </a:lnTo>
                  <a:lnTo>
                    <a:pt x="3670" y="1741"/>
                  </a:lnTo>
                  <a:lnTo>
                    <a:pt x="3811" y="1529"/>
                  </a:lnTo>
                  <a:lnTo>
                    <a:pt x="3953" y="1317"/>
                  </a:lnTo>
                  <a:lnTo>
                    <a:pt x="4094" y="1129"/>
                  </a:lnTo>
                  <a:lnTo>
                    <a:pt x="4258" y="941"/>
                  </a:lnTo>
                  <a:lnTo>
                    <a:pt x="4447" y="776"/>
                  </a:lnTo>
                  <a:lnTo>
                    <a:pt x="4635" y="612"/>
                  </a:lnTo>
                  <a:lnTo>
                    <a:pt x="4847" y="471"/>
                  </a:lnTo>
                  <a:lnTo>
                    <a:pt x="5082" y="353"/>
                  </a:lnTo>
                  <a:lnTo>
                    <a:pt x="5294" y="235"/>
                  </a:lnTo>
                  <a:lnTo>
                    <a:pt x="5529" y="165"/>
                  </a:lnTo>
                  <a:lnTo>
                    <a:pt x="5788" y="94"/>
                  </a:lnTo>
                  <a:lnTo>
                    <a:pt x="6046" y="24"/>
                  </a:lnTo>
                  <a:lnTo>
                    <a:pt x="6305" y="0"/>
                  </a:lnTo>
                  <a:lnTo>
                    <a:pt x="656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3919312" y="4629098"/>
              <a:ext cx="355430" cy="252550"/>
            </a:xfrm>
            <a:custGeom>
              <a:rect b="b" l="l" r="r" t="t"/>
              <a:pathLst>
                <a:path extrusionOk="0" fill="none" h="8258" w="11622">
                  <a:moveTo>
                    <a:pt x="7317" y="1"/>
                  </a:moveTo>
                  <a:lnTo>
                    <a:pt x="7317" y="1"/>
                  </a:lnTo>
                  <a:lnTo>
                    <a:pt x="7035" y="24"/>
                  </a:lnTo>
                  <a:lnTo>
                    <a:pt x="6776" y="48"/>
                  </a:lnTo>
                  <a:lnTo>
                    <a:pt x="6493" y="95"/>
                  </a:lnTo>
                  <a:lnTo>
                    <a:pt x="6235" y="165"/>
                  </a:lnTo>
                  <a:lnTo>
                    <a:pt x="5976" y="236"/>
                  </a:lnTo>
                  <a:lnTo>
                    <a:pt x="5741" y="330"/>
                  </a:lnTo>
                  <a:lnTo>
                    <a:pt x="5482" y="448"/>
                  </a:lnTo>
                  <a:lnTo>
                    <a:pt x="5270" y="565"/>
                  </a:lnTo>
                  <a:lnTo>
                    <a:pt x="5035" y="707"/>
                  </a:lnTo>
                  <a:lnTo>
                    <a:pt x="4823" y="871"/>
                  </a:lnTo>
                  <a:lnTo>
                    <a:pt x="4612" y="1036"/>
                  </a:lnTo>
                  <a:lnTo>
                    <a:pt x="4423" y="1224"/>
                  </a:lnTo>
                  <a:lnTo>
                    <a:pt x="4259" y="1436"/>
                  </a:lnTo>
                  <a:lnTo>
                    <a:pt x="4094" y="1648"/>
                  </a:lnTo>
                  <a:lnTo>
                    <a:pt x="3929" y="1859"/>
                  </a:lnTo>
                  <a:lnTo>
                    <a:pt x="3788" y="2094"/>
                  </a:lnTo>
                  <a:lnTo>
                    <a:pt x="3788" y="2094"/>
                  </a:lnTo>
                  <a:lnTo>
                    <a:pt x="3435" y="2071"/>
                  </a:lnTo>
                  <a:lnTo>
                    <a:pt x="3435" y="2071"/>
                  </a:lnTo>
                  <a:lnTo>
                    <a:pt x="3130" y="2094"/>
                  </a:lnTo>
                  <a:lnTo>
                    <a:pt x="2824" y="2142"/>
                  </a:lnTo>
                  <a:lnTo>
                    <a:pt x="2541" y="2212"/>
                  </a:lnTo>
                  <a:lnTo>
                    <a:pt x="2259" y="2306"/>
                  </a:lnTo>
                  <a:lnTo>
                    <a:pt x="2000" y="2424"/>
                  </a:lnTo>
                  <a:lnTo>
                    <a:pt x="1765" y="2589"/>
                  </a:lnTo>
                  <a:lnTo>
                    <a:pt x="1530" y="2753"/>
                  </a:lnTo>
                  <a:lnTo>
                    <a:pt x="1318" y="2941"/>
                  </a:lnTo>
                  <a:lnTo>
                    <a:pt x="1106" y="3153"/>
                  </a:lnTo>
                  <a:lnTo>
                    <a:pt x="942" y="3388"/>
                  </a:lnTo>
                  <a:lnTo>
                    <a:pt x="801" y="3647"/>
                  </a:lnTo>
                  <a:lnTo>
                    <a:pt x="659" y="3906"/>
                  </a:lnTo>
                  <a:lnTo>
                    <a:pt x="565" y="4165"/>
                  </a:lnTo>
                  <a:lnTo>
                    <a:pt x="495" y="4470"/>
                  </a:lnTo>
                  <a:lnTo>
                    <a:pt x="448" y="4753"/>
                  </a:lnTo>
                  <a:lnTo>
                    <a:pt x="424" y="5059"/>
                  </a:lnTo>
                  <a:lnTo>
                    <a:pt x="424" y="5059"/>
                  </a:lnTo>
                  <a:lnTo>
                    <a:pt x="448" y="5317"/>
                  </a:lnTo>
                  <a:lnTo>
                    <a:pt x="448" y="5317"/>
                  </a:lnTo>
                  <a:lnTo>
                    <a:pt x="354" y="5458"/>
                  </a:lnTo>
                  <a:lnTo>
                    <a:pt x="260" y="5576"/>
                  </a:lnTo>
                  <a:lnTo>
                    <a:pt x="189" y="5717"/>
                  </a:lnTo>
                  <a:lnTo>
                    <a:pt x="118" y="5858"/>
                  </a:lnTo>
                  <a:lnTo>
                    <a:pt x="71" y="6023"/>
                  </a:lnTo>
                  <a:lnTo>
                    <a:pt x="24" y="6164"/>
                  </a:lnTo>
                  <a:lnTo>
                    <a:pt x="1" y="6329"/>
                  </a:lnTo>
                  <a:lnTo>
                    <a:pt x="1" y="6494"/>
                  </a:lnTo>
                  <a:lnTo>
                    <a:pt x="1" y="6494"/>
                  </a:lnTo>
                  <a:lnTo>
                    <a:pt x="1" y="6682"/>
                  </a:lnTo>
                  <a:lnTo>
                    <a:pt x="24" y="6846"/>
                  </a:lnTo>
                  <a:lnTo>
                    <a:pt x="71" y="7035"/>
                  </a:lnTo>
                  <a:lnTo>
                    <a:pt x="142" y="7176"/>
                  </a:lnTo>
                  <a:lnTo>
                    <a:pt x="212" y="7340"/>
                  </a:lnTo>
                  <a:lnTo>
                    <a:pt x="307" y="7482"/>
                  </a:lnTo>
                  <a:lnTo>
                    <a:pt x="401" y="7623"/>
                  </a:lnTo>
                  <a:lnTo>
                    <a:pt x="518" y="7740"/>
                  </a:lnTo>
                  <a:lnTo>
                    <a:pt x="636" y="7858"/>
                  </a:lnTo>
                  <a:lnTo>
                    <a:pt x="777" y="7952"/>
                  </a:lnTo>
                  <a:lnTo>
                    <a:pt x="918" y="8046"/>
                  </a:lnTo>
                  <a:lnTo>
                    <a:pt x="1083" y="8117"/>
                  </a:lnTo>
                  <a:lnTo>
                    <a:pt x="1248" y="8187"/>
                  </a:lnTo>
                  <a:lnTo>
                    <a:pt x="1412" y="8234"/>
                  </a:lnTo>
                  <a:lnTo>
                    <a:pt x="1577" y="8258"/>
                  </a:lnTo>
                  <a:lnTo>
                    <a:pt x="1765" y="8258"/>
                  </a:lnTo>
                  <a:lnTo>
                    <a:pt x="9857" y="8258"/>
                  </a:lnTo>
                  <a:lnTo>
                    <a:pt x="9857" y="8258"/>
                  </a:lnTo>
                  <a:lnTo>
                    <a:pt x="10046" y="8258"/>
                  </a:lnTo>
                  <a:lnTo>
                    <a:pt x="10210" y="8234"/>
                  </a:lnTo>
                  <a:lnTo>
                    <a:pt x="10375" y="8187"/>
                  </a:lnTo>
                  <a:lnTo>
                    <a:pt x="10540" y="8117"/>
                  </a:lnTo>
                  <a:lnTo>
                    <a:pt x="10704" y="8046"/>
                  </a:lnTo>
                  <a:lnTo>
                    <a:pt x="10845" y="7952"/>
                  </a:lnTo>
                  <a:lnTo>
                    <a:pt x="10987" y="7858"/>
                  </a:lnTo>
                  <a:lnTo>
                    <a:pt x="11104" y="7740"/>
                  </a:lnTo>
                  <a:lnTo>
                    <a:pt x="11222" y="7623"/>
                  </a:lnTo>
                  <a:lnTo>
                    <a:pt x="11316" y="7482"/>
                  </a:lnTo>
                  <a:lnTo>
                    <a:pt x="11410" y="7340"/>
                  </a:lnTo>
                  <a:lnTo>
                    <a:pt x="11481" y="7176"/>
                  </a:lnTo>
                  <a:lnTo>
                    <a:pt x="11551" y="7035"/>
                  </a:lnTo>
                  <a:lnTo>
                    <a:pt x="11598" y="6846"/>
                  </a:lnTo>
                  <a:lnTo>
                    <a:pt x="11622" y="6682"/>
                  </a:lnTo>
                  <a:lnTo>
                    <a:pt x="11622" y="6494"/>
                  </a:lnTo>
                  <a:lnTo>
                    <a:pt x="11622" y="6494"/>
                  </a:lnTo>
                  <a:lnTo>
                    <a:pt x="11622" y="6329"/>
                  </a:lnTo>
                  <a:lnTo>
                    <a:pt x="11598" y="6164"/>
                  </a:lnTo>
                  <a:lnTo>
                    <a:pt x="11551" y="6000"/>
                  </a:lnTo>
                  <a:lnTo>
                    <a:pt x="11504" y="5835"/>
                  </a:lnTo>
                  <a:lnTo>
                    <a:pt x="11434" y="5694"/>
                  </a:lnTo>
                  <a:lnTo>
                    <a:pt x="11339" y="5553"/>
                  </a:lnTo>
                  <a:lnTo>
                    <a:pt x="11245" y="5411"/>
                  </a:lnTo>
                  <a:lnTo>
                    <a:pt x="11151" y="5294"/>
                  </a:lnTo>
                  <a:lnTo>
                    <a:pt x="11151" y="5294"/>
                  </a:lnTo>
                  <a:lnTo>
                    <a:pt x="11222" y="4988"/>
                  </a:lnTo>
                  <a:lnTo>
                    <a:pt x="11292" y="4659"/>
                  </a:lnTo>
                  <a:lnTo>
                    <a:pt x="11339" y="4353"/>
                  </a:lnTo>
                  <a:lnTo>
                    <a:pt x="11339" y="4023"/>
                  </a:lnTo>
                  <a:lnTo>
                    <a:pt x="11339" y="4023"/>
                  </a:lnTo>
                  <a:lnTo>
                    <a:pt x="11316" y="3624"/>
                  </a:lnTo>
                  <a:lnTo>
                    <a:pt x="11269" y="3224"/>
                  </a:lnTo>
                  <a:lnTo>
                    <a:pt x="11151" y="2847"/>
                  </a:lnTo>
                  <a:lnTo>
                    <a:pt x="11034" y="2471"/>
                  </a:lnTo>
                  <a:lnTo>
                    <a:pt x="10869" y="2118"/>
                  </a:lnTo>
                  <a:lnTo>
                    <a:pt x="10657" y="1789"/>
                  </a:lnTo>
                  <a:lnTo>
                    <a:pt x="10422" y="1483"/>
                  </a:lnTo>
                  <a:lnTo>
                    <a:pt x="10163" y="1177"/>
                  </a:lnTo>
                  <a:lnTo>
                    <a:pt x="9881" y="918"/>
                  </a:lnTo>
                  <a:lnTo>
                    <a:pt x="9575" y="707"/>
                  </a:lnTo>
                  <a:lnTo>
                    <a:pt x="9246" y="495"/>
                  </a:lnTo>
                  <a:lnTo>
                    <a:pt x="8893" y="330"/>
                  </a:lnTo>
                  <a:lnTo>
                    <a:pt x="8517" y="189"/>
                  </a:lnTo>
                  <a:lnTo>
                    <a:pt x="8117" y="95"/>
                  </a:lnTo>
                  <a:lnTo>
                    <a:pt x="7740" y="24"/>
                  </a:lnTo>
                  <a:lnTo>
                    <a:pt x="7317" y="1"/>
                  </a:lnTo>
                  <a:lnTo>
                    <a:pt x="731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3664660" y="4872282"/>
              <a:ext cx="1894280" cy="31"/>
            </a:xfrm>
            <a:custGeom>
              <a:rect b="b" l="l" r="r" t="t"/>
              <a:pathLst>
                <a:path extrusionOk="0" fill="none" h="1" w="61940">
                  <a:moveTo>
                    <a:pt x="0" y="0"/>
                  </a:moveTo>
                  <a:lnTo>
                    <a:pt x="61940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3766099" y="4803932"/>
              <a:ext cx="62602" cy="68382"/>
            </a:xfrm>
            <a:custGeom>
              <a:rect b="b" l="l" r="r" t="t"/>
              <a:pathLst>
                <a:path extrusionOk="0" fill="none" h="2236" w="2047">
                  <a:moveTo>
                    <a:pt x="0" y="706"/>
                  </a:moveTo>
                  <a:lnTo>
                    <a:pt x="965" y="2235"/>
                  </a:lnTo>
                  <a:lnTo>
                    <a:pt x="2047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5219300" y="4825492"/>
              <a:ext cx="48229" cy="46822"/>
            </a:xfrm>
            <a:custGeom>
              <a:rect b="b" l="l" r="r" t="t"/>
              <a:pathLst>
                <a:path extrusionOk="0" fill="none" h="1531" w="1577">
                  <a:moveTo>
                    <a:pt x="0" y="377"/>
                  </a:moveTo>
                  <a:lnTo>
                    <a:pt x="682" y="1530"/>
                  </a:lnTo>
                  <a:lnTo>
                    <a:pt x="1576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oogle Shape;1333;p43"/>
          <p:cNvGrpSpPr/>
          <p:nvPr/>
        </p:nvGrpSpPr>
        <p:grpSpPr>
          <a:xfrm flipH="1">
            <a:off x="2858414" y="3546439"/>
            <a:ext cx="730662" cy="243613"/>
            <a:chOff x="1514502" y="3113601"/>
            <a:chExt cx="307014" cy="102363"/>
          </a:xfrm>
        </p:grpSpPr>
        <p:sp>
          <p:nvSpPr>
            <p:cNvPr id="1334" name="Google Shape;1334;p43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4" name="Google Shape;1344;p43"/>
          <p:cNvGrpSpPr/>
          <p:nvPr/>
        </p:nvGrpSpPr>
        <p:grpSpPr>
          <a:xfrm flipH="1">
            <a:off x="-88966" y="1348534"/>
            <a:ext cx="776376" cy="468139"/>
            <a:chOff x="1863856" y="3453371"/>
            <a:chExt cx="326222" cy="196705"/>
          </a:xfrm>
        </p:grpSpPr>
        <p:sp>
          <p:nvSpPr>
            <p:cNvPr id="1345" name="Google Shape;1345;p43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0" name="Google Shape;1350;p43"/>
          <p:cNvGrpSpPr/>
          <p:nvPr/>
        </p:nvGrpSpPr>
        <p:grpSpPr>
          <a:xfrm flipH="1">
            <a:off x="2415259" y="1064284"/>
            <a:ext cx="776376" cy="468139"/>
            <a:chOff x="1863856" y="3453371"/>
            <a:chExt cx="326222" cy="196705"/>
          </a:xfrm>
        </p:grpSpPr>
        <p:sp>
          <p:nvSpPr>
            <p:cNvPr id="1351" name="Google Shape;1351;p43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6"/>
          <p:cNvSpPr txBox="1"/>
          <p:nvPr>
            <p:ph type="title"/>
          </p:nvPr>
        </p:nvSpPr>
        <p:spPr>
          <a:xfrm>
            <a:off x="721525" y="3258000"/>
            <a:ext cx="77034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Bruin Bins?</a:t>
            </a:r>
            <a:endParaRPr/>
          </a:p>
        </p:txBody>
      </p:sp>
      <p:grpSp>
        <p:nvGrpSpPr>
          <p:cNvPr id="462" name="Google Shape;462;p26"/>
          <p:cNvGrpSpPr/>
          <p:nvPr/>
        </p:nvGrpSpPr>
        <p:grpSpPr>
          <a:xfrm>
            <a:off x="3456129" y="1327985"/>
            <a:ext cx="2420583" cy="1479736"/>
            <a:chOff x="3456129" y="1327985"/>
            <a:chExt cx="2420583" cy="1479736"/>
          </a:xfrm>
        </p:grpSpPr>
        <p:sp>
          <p:nvSpPr>
            <p:cNvPr id="463" name="Google Shape;463;p26"/>
            <p:cNvSpPr/>
            <p:nvPr/>
          </p:nvSpPr>
          <p:spPr>
            <a:xfrm>
              <a:off x="4929736" y="2390747"/>
              <a:ext cx="440764" cy="4799"/>
            </a:xfrm>
            <a:custGeom>
              <a:rect b="b" l="l" r="r" t="t"/>
              <a:pathLst>
                <a:path extrusionOk="0" h="184" w="16901">
                  <a:moveTo>
                    <a:pt x="1" y="1"/>
                  </a:moveTo>
                  <a:lnTo>
                    <a:pt x="16901" y="18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4929736" y="2390747"/>
              <a:ext cx="440764" cy="4799"/>
            </a:xfrm>
            <a:custGeom>
              <a:rect b="b" l="l" r="r" t="t"/>
              <a:pathLst>
                <a:path extrusionOk="0" fill="none" h="184" w="16901">
                  <a:moveTo>
                    <a:pt x="1" y="1"/>
                  </a:moveTo>
                  <a:lnTo>
                    <a:pt x="16901" y="183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4944810" y="2331313"/>
              <a:ext cx="257662" cy="4772"/>
            </a:xfrm>
            <a:custGeom>
              <a:rect b="b" l="l" r="r" t="t"/>
              <a:pathLst>
                <a:path extrusionOk="0" h="183" w="9880">
                  <a:moveTo>
                    <a:pt x="0" y="0"/>
                  </a:moveTo>
                  <a:lnTo>
                    <a:pt x="9879" y="18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4944810" y="2331313"/>
              <a:ext cx="257662" cy="4772"/>
            </a:xfrm>
            <a:custGeom>
              <a:rect b="b" l="l" r="r" t="t"/>
              <a:pathLst>
                <a:path extrusionOk="0" fill="none" h="183" w="9880">
                  <a:moveTo>
                    <a:pt x="0" y="0"/>
                  </a:moveTo>
                  <a:lnTo>
                    <a:pt x="9879" y="183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3775604" y="1427660"/>
              <a:ext cx="1672612" cy="1332410"/>
            </a:xfrm>
            <a:custGeom>
              <a:rect b="b" l="l" r="r" t="t"/>
              <a:pathLst>
                <a:path extrusionOk="0" h="51091" w="64136">
                  <a:moveTo>
                    <a:pt x="22046" y="1"/>
                  </a:moveTo>
                  <a:cubicBezTo>
                    <a:pt x="16989" y="1"/>
                    <a:pt x="12021" y="1944"/>
                    <a:pt x="8268" y="5593"/>
                  </a:cubicBezTo>
                  <a:cubicBezTo>
                    <a:pt x="2736" y="11003"/>
                    <a:pt x="882" y="19149"/>
                    <a:pt x="3527" y="26414"/>
                  </a:cubicBezTo>
                  <a:cubicBezTo>
                    <a:pt x="1855" y="29150"/>
                    <a:pt x="882" y="32250"/>
                    <a:pt x="669" y="35472"/>
                  </a:cubicBezTo>
                  <a:cubicBezTo>
                    <a:pt x="1" y="46323"/>
                    <a:pt x="4013" y="50396"/>
                    <a:pt x="14864" y="51065"/>
                  </a:cubicBezTo>
                  <a:cubicBezTo>
                    <a:pt x="15148" y="51082"/>
                    <a:pt x="15421" y="51091"/>
                    <a:pt x="15683" y="51091"/>
                  </a:cubicBezTo>
                  <a:cubicBezTo>
                    <a:pt x="20660" y="51091"/>
                    <a:pt x="21946" y="48062"/>
                    <a:pt x="29896" y="48062"/>
                  </a:cubicBezTo>
                  <a:cubicBezTo>
                    <a:pt x="31605" y="48062"/>
                    <a:pt x="33622" y="48202"/>
                    <a:pt x="36050" y="48542"/>
                  </a:cubicBezTo>
                  <a:cubicBezTo>
                    <a:pt x="37605" y="50526"/>
                    <a:pt x="39708" y="50860"/>
                    <a:pt x="42115" y="50860"/>
                  </a:cubicBezTo>
                  <a:cubicBezTo>
                    <a:pt x="43335" y="50860"/>
                    <a:pt x="44632" y="50774"/>
                    <a:pt x="45977" y="50774"/>
                  </a:cubicBezTo>
                  <a:cubicBezTo>
                    <a:pt x="46491" y="50774"/>
                    <a:pt x="47013" y="50787"/>
                    <a:pt x="47540" y="50822"/>
                  </a:cubicBezTo>
                  <a:cubicBezTo>
                    <a:pt x="48188" y="50861"/>
                    <a:pt x="48828" y="50881"/>
                    <a:pt x="49457" y="50881"/>
                  </a:cubicBezTo>
                  <a:cubicBezTo>
                    <a:pt x="57122" y="50881"/>
                    <a:pt x="63233" y="47896"/>
                    <a:pt x="63710" y="40031"/>
                  </a:cubicBezTo>
                  <a:cubicBezTo>
                    <a:pt x="64136" y="32858"/>
                    <a:pt x="59607" y="26323"/>
                    <a:pt x="52707" y="24256"/>
                  </a:cubicBezTo>
                  <a:cubicBezTo>
                    <a:pt x="52859" y="23466"/>
                    <a:pt x="52980" y="22614"/>
                    <a:pt x="53041" y="21794"/>
                  </a:cubicBezTo>
                  <a:cubicBezTo>
                    <a:pt x="53743" y="10210"/>
                    <a:pt x="44443" y="881"/>
                    <a:pt x="33408" y="881"/>
                  </a:cubicBezTo>
                  <a:cubicBezTo>
                    <a:pt x="32021" y="881"/>
                    <a:pt x="30606" y="1029"/>
                    <a:pt x="29181" y="1338"/>
                  </a:cubicBezTo>
                  <a:cubicBezTo>
                    <a:pt x="26863" y="438"/>
                    <a:pt x="24445" y="1"/>
                    <a:pt x="22046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4991568" y="1529106"/>
              <a:ext cx="7954" cy="6363"/>
            </a:xfrm>
            <a:custGeom>
              <a:rect b="b" l="l" r="r" t="t"/>
              <a:pathLst>
                <a:path extrusionOk="0" fill="none" h="244" w="305">
                  <a:moveTo>
                    <a:pt x="305" y="244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3958727" y="1361864"/>
              <a:ext cx="1118509" cy="1329359"/>
            </a:xfrm>
            <a:custGeom>
              <a:rect b="b" l="l" r="r" t="t"/>
              <a:pathLst>
                <a:path extrusionOk="0" fill="none" h="50974" w="42889">
                  <a:moveTo>
                    <a:pt x="38390" y="5502"/>
                  </a:moveTo>
                  <a:cubicBezTo>
                    <a:pt x="30578" y="244"/>
                    <a:pt x="20426" y="0"/>
                    <a:pt x="12432" y="4924"/>
                  </a:cubicBezTo>
                  <a:cubicBezTo>
                    <a:pt x="4408" y="9849"/>
                    <a:pt x="0" y="18998"/>
                    <a:pt x="1186" y="28329"/>
                  </a:cubicBezTo>
                  <a:cubicBezTo>
                    <a:pt x="2371" y="37660"/>
                    <a:pt x="8906" y="45442"/>
                    <a:pt x="17903" y="48208"/>
                  </a:cubicBezTo>
                  <a:cubicBezTo>
                    <a:pt x="26900" y="50974"/>
                    <a:pt x="36688" y="48208"/>
                    <a:pt x="42889" y="41156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5090667" y="2412940"/>
              <a:ext cx="5555" cy="7172"/>
            </a:xfrm>
            <a:custGeom>
              <a:rect b="b" l="l" r="r" t="t"/>
              <a:pathLst>
                <a:path extrusionOk="0" fill="none" h="275" w="213">
                  <a:moveTo>
                    <a:pt x="0" y="274"/>
                  </a:moveTo>
                  <a:lnTo>
                    <a:pt x="213" y="1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3803351" y="2750633"/>
              <a:ext cx="1632190" cy="26"/>
            </a:xfrm>
            <a:custGeom>
              <a:rect b="b" l="l" r="r" t="t"/>
              <a:pathLst>
                <a:path extrusionOk="0" h="1" w="62586">
                  <a:moveTo>
                    <a:pt x="1" y="0"/>
                  </a:moveTo>
                  <a:lnTo>
                    <a:pt x="62585" y="0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3803351" y="2750633"/>
              <a:ext cx="1632190" cy="26"/>
            </a:xfrm>
            <a:custGeom>
              <a:rect b="b" l="l" r="r" t="t"/>
              <a:pathLst>
                <a:path extrusionOk="0" fill="none" h="1" w="62586">
                  <a:moveTo>
                    <a:pt x="1" y="0"/>
                  </a:moveTo>
                  <a:lnTo>
                    <a:pt x="62585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4231405" y="1978573"/>
              <a:ext cx="30930" cy="29339"/>
            </a:xfrm>
            <a:custGeom>
              <a:rect b="b" l="l" r="r" t="t"/>
              <a:pathLst>
                <a:path extrusionOk="0" fill="none" h="1125" w="1186">
                  <a:moveTo>
                    <a:pt x="183" y="790"/>
                  </a:moveTo>
                  <a:cubicBezTo>
                    <a:pt x="0" y="395"/>
                    <a:pt x="395" y="0"/>
                    <a:pt x="791" y="152"/>
                  </a:cubicBezTo>
                  <a:cubicBezTo>
                    <a:pt x="1186" y="304"/>
                    <a:pt x="1186" y="851"/>
                    <a:pt x="821" y="1034"/>
                  </a:cubicBezTo>
                  <a:cubicBezTo>
                    <a:pt x="578" y="1125"/>
                    <a:pt x="304" y="1034"/>
                    <a:pt x="183" y="790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4984449" y="1507722"/>
              <a:ext cx="51532" cy="58678"/>
            </a:xfrm>
            <a:custGeom>
              <a:rect b="b" l="l" r="r" t="t"/>
              <a:pathLst>
                <a:path extrusionOk="0" fill="none" h="2250" w="1976">
                  <a:moveTo>
                    <a:pt x="1550" y="0"/>
                  </a:moveTo>
                  <a:lnTo>
                    <a:pt x="1976" y="2158"/>
                  </a:lnTo>
                  <a:lnTo>
                    <a:pt x="0" y="2249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4137078" y="1692411"/>
              <a:ext cx="946491" cy="282229"/>
            </a:xfrm>
            <a:custGeom>
              <a:rect b="b" l="l" r="r" t="t"/>
              <a:pathLst>
                <a:path extrusionOk="0" h="10822" w="36293">
                  <a:moveTo>
                    <a:pt x="4560" y="0"/>
                  </a:moveTo>
                  <a:cubicBezTo>
                    <a:pt x="2037" y="0"/>
                    <a:pt x="0" y="2006"/>
                    <a:pt x="0" y="4560"/>
                  </a:cubicBezTo>
                  <a:lnTo>
                    <a:pt x="0" y="6262"/>
                  </a:lnTo>
                  <a:cubicBezTo>
                    <a:pt x="0" y="8785"/>
                    <a:pt x="2037" y="10821"/>
                    <a:pt x="4560" y="10821"/>
                  </a:cubicBezTo>
                  <a:lnTo>
                    <a:pt x="31733" y="10821"/>
                  </a:lnTo>
                  <a:cubicBezTo>
                    <a:pt x="34256" y="10821"/>
                    <a:pt x="36293" y="8785"/>
                    <a:pt x="36293" y="6262"/>
                  </a:cubicBezTo>
                  <a:lnTo>
                    <a:pt x="36293" y="4560"/>
                  </a:lnTo>
                  <a:cubicBezTo>
                    <a:pt x="36293" y="2006"/>
                    <a:pt x="34256" y="0"/>
                    <a:pt x="31733" y="0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4001522" y="1772473"/>
              <a:ext cx="1166077" cy="903695"/>
            </a:xfrm>
            <a:custGeom>
              <a:rect b="b" l="l" r="r" t="t"/>
              <a:pathLst>
                <a:path extrusionOk="0" h="34652" w="44713">
                  <a:moveTo>
                    <a:pt x="3830" y="0"/>
                  </a:moveTo>
                  <a:cubicBezTo>
                    <a:pt x="1703" y="0"/>
                    <a:pt x="1" y="1611"/>
                    <a:pt x="122" y="3496"/>
                  </a:cubicBezTo>
                  <a:lnTo>
                    <a:pt x="2037" y="32736"/>
                  </a:lnTo>
                  <a:cubicBezTo>
                    <a:pt x="2098" y="33831"/>
                    <a:pt x="3010" y="34651"/>
                    <a:pt x="4074" y="34651"/>
                  </a:cubicBezTo>
                  <a:lnTo>
                    <a:pt x="40883" y="34651"/>
                  </a:lnTo>
                  <a:cubicBezTo>
                    <a:pt x="41947" y="34651"/>
                    <a:pt x="42828" y="33831"/>
                    <a:pt x="42919" y="32736"/>
                  </a:cubicBezTo>
                  <a:lnTo>
                    <a:pt x="44621" y="3496"/>
                  </a:lnTo>
                  <a:cubicBezTo>
                    <a:pt x="44713" y="1581"/>
                    <a:pt x="43041" y="0"/>
                    <a:pt x="409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4197320" y="2619040"/>
              <a:ext cx="31738" cy="76933"/>
            </a:xfrm>
            <a:custGeom>
              <a:rect b="b" l="l" r="r" t="t"/>
              <a:pathLst>
                <a:path extrusionOk="0" h="2950" w="1217">
                  <a:moveTo>
                    <a:pt x="608" y="1"/>
                  </a:moveTo>
                  <a:cubicBezTo>
                    <a:pt x="274" y="1"/>
                    <a:pt x="0" y="274"/>
                    <a:pt x="0" y="639"/>
                  </a:cubicBezTo>
                  <a:lnTo>
                    <a:pt x="0" y="2341"/>
                  </a:lnTo>
                  <a:cubicBezTo>
                    <a:pt x="0" y="2676"/>
                    <a:pt x="274" y="2949"/>
                    <a:pt x="608" y="2949"/>
                  </a:cubicBezTo>
                  <a:cubicBezTo>
                    <a:pt x="943" y="2949"/>
                    <a:pt x="1216" y="2676"/>
                    <a:pt x="1216" y="2341"/>
                  </a:cubicBezTo>
                  <a:lnTo>
                    <a:pt x="1216" y="639"/>
                  </a:lnTo>
                  <a:cubicBezTo>
                    <a:pt x="1216" y="274"/>
                    <a:pt x="943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4143416" y="2668980"/>
              <a:ext cx="138741" cy="138741"/>
            </a:xfrm>
            <a:custGeom>
              <a:rect b="b" l="l" r="r" t="t"/>
              <a:pathLst>
                <a:path extrusionOk="0" h="5320" w="5320">
                  <a:moveTo>
                    <a:pt x="2675" y="1"/>
                  </a:moveTo>
                  <a:cubicBezTo>
                    <a:pt x="1216" y="1"/>
                    <a:pt x="0" y="1186"/>
                    <a:pt x="0" y="2645"/>
                  </a:cubicBezTo>
                  <a:cubicBezTo>
                    <a:pt x="0" y="4134"/>
                    <a:pt x="121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4180656" y="2703065"/>
              <a:ext cx="64259" cy="65041"/>
            </a:xfrm>
            <a:custGeom>
              <a:rect b="b" l="l" r="r" t="t"/>
              <a:pathLst>
                <a:path extrusionOk="0" h="2494" w="2464">
                  <a:moveTo>
                    <a:pt x="1247" y="1"/>
                  </a:moveTo>
                  <a:cubicBezTo>
                    <a:pt x="548" y="1"/>
                    <a:pt x="1" y="578"/>
                    <a:pt x="1" y="1247"/>
                  </a:cubicBezTo>
                  <a:cubicBezTo>
                    <a:pt x="1" y="1946"/>
                    <a:pt x="548" y="2493"/>
                    <a:pt x="1247" y="2493"/>
                  </a:cubicBezTo>
                  <a:cubicBezTo>
                    <a:pt x="1916" y="2493"/>
                    <a:pt x="2463" y="1946"/>
                    <a:pt x="2463" y="1247"/>
                  </a:cubicBezTo>
                  <a:cubicBezTo>
                    <a:pt x="2463" y="578"/>
                    <a:pt x="1916" y="1"/>
                    <a:pt x="1247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4974148" y="2619040"/>
              <a:ext cx="32521" cy="76933"/>
            </a:xfrm>
            <a:custGeom>
              <a:rect b="b" l="l" r="r" t="t"/>
              <a:pathLst>
                <a:path extrusionOk="0" h="2950" w="1247">
                  <a:moveTo>
                    <a:pt x="638" y="1"/>
                  </a:moveTo>
                  <a:cubicBezTo>
                    <a:pt x="274" y="1"/>
                    <a:pt x="0" y="274"/>
                    <a:pt x="0" y="639"/>
                  </a:cubicBezTo>
                  <a:lnTo>
                    <a:pt x="0" y="2341"/>
                  </a:lnTo>
                  <a:cubicBezTo>
                    <a:pt x="0" y="2676"/>
                    <a:pt x="274" y="2949"/>
                    <a:pt x="638" y="2949"/>
                  </a:cubicBezTo>
                  <a:cubicBezTo>
                    <a:pt x="973" y="2949"/>
                    <a:pt x="1246" y="2676"/>
                    <a:pt x="1246" y="2341"/>
                  </a:cubicBezTo>
                  <a:lnTo>
                    <a:pt x="1246" y="639"/>
                  </a:lnTo>
                  <a:cubicBezTo>
                    <a:pt x="1246" y="274"/>
                    <a:pt x="973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4921026" y="2668980"/>
              <a:ext cx="138741" cy="138741"/>
            </a:xfrm>
            <a:custGeom>
              <a:rect b="b" l="l" r="r" t="t"/>
              <a:pathLst>
                <a:path extrusionOk="0" h="5320" w="5320">
                  <a:moveTo>
                    <a:pt x="2675" y="1"/>
                  </a:moveTo>
                  <a:cubicBezTo>
                    <a:pt x="1186" y="1"/>
                    <a:pt x="1" y="1186"/>
                    <a:pt x="1" y="2645"/>
                  </a:cubicBezTo>
                  <a:cubicBezTo>
                    <a:pt x="1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4958292" y="2703065"/>
              <a:ext cx="64233" cy="65041"/>
            </a:xfrm>
            <a:custGeom>
              <a:rect b="b" l="l" r="r" t="t"/>
              <a:pathLst>
                <a:path extrusionOk="0" h="2494" w="2463">
                  <a:moveTo>
                    <a:pt x="1246" y="1"/>
                  </a:moveTo>
                  <a:cubicBezTo>
                    <a:pt x="547" y="1"/>
                    <a:pt x="0" y="578"/>
                    <a:pt x="0" y="1247"/>
                  </a:cubicBezTo>
                  <a:cubicBezTo>
                    <a:pt x="0" y="1946"/>
                    <a:pt x="547" y="2493"/>
                    <a:pt x="1246" y="2493"/>
                  </a:cubicBezTo>
                  <a:cubicBezTo>
                    <a:pt x="1915" y="2493"/>
                    <a:pt x="2462" y="1946"/>
                    <a:pt x="2462" y="1247"/>
                  </a:cubicBezTo>
                  <a:cubicBezTo>
                    <a:pt x="2462" y="578"/>
                    <a:pt x="1915" y="1"/>
                    <a:pt x="1246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4141825" y="1904848"/>
              <a:ext cx="49968" cy="659542"/>
            </a:xfrm>
            <a:custGeom>
              <a:rect b="b" l="l" r="r" t="t"/>
              <a:pathLst>
                <a:path extrusionOk="0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4141825" y="1904848"/>
              <a:ext cx="49968" cy="659542"/>
            </a:xfrm>
            <a:custGeom>
              <a:rect b="b" l="l" r="r" t="t"/>
              <a:pathLst>
                <a:path extrusionOk="0" fill="none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4283718" y="1904848"/>
              <a:ext cx="49159" cy="659542"/>
            </a:xfrm>
            <a:custGeom>
              <a:rect b="b" l="l" r="r" t="t"/>
              <a:pathLst>
                <a:path extrusionOk="0" h="25290" w="1885">
                  <a:moveTo>
                    <a:pt x="0" y="0"/>
                  </a:moveTo>
                  <a:lnTo>
                    <a:pt x="1885" y="25289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4283718" y="1904848"/>
              <a:ext cx="49159" cy="659542"/>
            </a:xfrm>
            <a:custGeom>
              <a:rect b="b" l="l" r="r" t="t"/>
              <a:pathLst>
                <a:path extrusionOk="0" fill="none" h="25290" w="1885">
                  <a:moveTo>
                    <a:pt x="0" y="0"/>
                  </a:moveTo>
                  <a:lnTo>
                    <a:pt x="1885" y="25289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5015352" y="1904848"/>
              <a:ext cx="40449" cy="652396"/>
            </a:xfrm>
            <a:custGeom>
              <a:rect b="b" l="l" r="r" t="t"/>
              <a:pathLst>
                <a:path extrusionOk="0" h="25016" w="1551">
                  <a:moveTo>
                    <a:pt x="1551" y="0"/>
                  </a:moveTo>
                  <a:lnTo>
                    <a:pt x="1" y="25016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5015352" y="1904848"/>
              <a:ext cx="40449" cy="652396"/>
            </a:xfrm>
            <a:custGeom>
              <a:rect b="b" l="l" r="r" t="t"/>
              <a:pathLst>
                <a:path extrusionOk="0" fill="none" h="25016" w="1551">
                  <a:moveTo>
                    <a:pt x="1551" y="0"/>
                  </a:moveTo>
                  <a:lnTo>
                    <a:pt x="1" y="25016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4867122" y="1904848"/>
              <a:ext cx="47594" cy="665879"/>
            </a:xfrm>
            <a:custGeom>
              <a:rect b="b" l="l" r="r" t="t"/>
              <a:pathLst>
                <a:path extrusionOk="0" h="25533" w="1825">
                  <a:moveTo>
                    <a:pt x="1824" y="0"/>
                  </a:moveTo>
                  <a:lnTo>
                    <a:pt x="1" y="2553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4867122" y="1904848"/>
              <a:ext cx="47594" cy="665879"/>
            </a:xfrm>
            <a:custGeom>
              <a:rect b="b" l="l" r="r" t="t"/>
              <a:pathLst>
                <a:path extrusionOk="0" fill="none" h="25533" w="1825">
                  <a:moveTo>
                    <a:pt x="1824" y="0"/>
                  </a:moveTo>
                  <a:lnTo>
                    <a:pt x="1" y="25533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4424803" y="1904848"/>
              <a:ext cx="49968" cy="659542"/>
            </a:xfrm>
            <a:custGeom>
              <a:rect b="b" l="l" r="r" t="t"/>
              <a:pathLst>
                <a:path extrusionOk="0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4424803" y="1904848"/>
              <a:ext cx="49968" cy="659542"/>
            </a:xfrm>
            <a:custGeom>
              <a:rect b="b" l="l" r="r" t="t"/>
              <a:pathLst>
                <a:path extrusionOk="0" fill="none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4580179" y="1904848"/>
              <a:ext cx="22219" cy="661133"/>
            </a:xfrm>
            <a:custGeom>
              <a:rect b="b" l="l" r="r" t="t"/>
              <a:pathLst>
                <a:path extrusionOk="0" h="25351" w="852">
                  <a:moveTo>
                    <a:pt x="0" y="0"/>
                  </a:moveTo>
                  <a:lnTo>
                    <a:pt x="851" y="25350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4580179" y="1904848"/>
              <a:ext cx="22219" cy="661133"/>
            </a:xfrm>
            <a:custGeom>
              <a:rect b="b" l="l" r="r" t="t"/>
              <a:pathLst>
                <a:path extrusionOk="0" fill="none" h="25351" w="852">
                  <a:moveTo>
                    <a:pt x="0" y="0"/>
                  </a:moveTo>
                  <a:lnTo>
                    <a:pt x="851" y="2535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4726819" y="1904848"/>
              <a:ext cx="11918" cy="661915"/>
            </a:xfrm>
            <a:custGeom>
              <a:rect b="b" l="l" r="r" t="t"/>
              <a:pathLst>
                <a:path extrusionOk="0" h="25381" w="457">
                  <a:moveTo>
                    <a:pt x="457" y="0"/>
                  </a:moveTo>
                  <a:lnTo>
                    <a:pt x="1" y="25381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26819" y="1904848"/>
              <a:ext cx="11918" cy="661915"/>
            </a:xfrm>
            <a:custGeom>
              <a:rect b="b" l="l" r="r" t="t"/>
              <a:pathLst>
                <a:path extrusionOk="0" fill="none" h="25381" w="457">
                  <a:moveTo>
                    <a:pt x="457" y="0"/>
                  </a:moveTo>
                  <a:lnTo>
                    <a:pt x="1" y="25381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940498" y="1707458"/>
              <a:ext cx="252081" cy="405792"/>
            </a:xfrm>
            <a:custGeom>
              <a:rect b="b" l="l" r="r" t="t"/>
              <a:pathLst>
                <a:path extrusionOk="0" h="15560" w="9666">
                  <a:moveTo>
                    <a:pt x="4377" y="1"/>
                  </a:moveTo>
                  <a:lnTo>
                    <a:pt x="1733" y="548"/>
                  </a:lnTo>
                  <a:cubicBezTo>
                    <a:pt x="1702" y="548"/>
                    <a:pt x="1702" y="548"/>
                    <a:pt x="1733" y="578"/>
                  </a:cubicBezTo>
                  <a:lnTo>
                    <a:pt x="2037" y="2068"/>
                  </a:lnTo>
                  <a:cubicBezTo>
                    <a:pt x="699" y="2797"/>
                    <a:pt x="0" y="4317"/>
                    <a:pt x="304" y="5776"/>
                  </a:cubicBezTo>
                  <a:lnTo>
                    <a:pt x="2067" y="14317"/>
                  </a:lnTo>
                  <a:cubicBezTo>
                    <a:pt x="2201" y="15069"/>
                    <a:pt x="2857" y="15559"/>
                    <a:pt x="3594" y="15559"/>
                  </a:cubicBezTo>
                  <a:cubicBezTo>
                    <a:pt x="3692" y="15559"/>
                    <a:pt x="3791" y="15551"/>
                    <a:pt x="3891" y="15533"/>
                  </a:cubicBezTo>
                  <a:lnTo>
                    <a:pt x="8298" y="14621"/>
                  </a:lnTo>
                  <a:cubicBezTo>
                    <a:pt x="9149" y="14439"/>
                    <a:pt x="9666" y="13618"/>
                    <a:pt x="9514" y="12797"/>
                  </a:cubicBezTo>
                  <a:lnTo>
                    <a:pt x="7781" y="4256"/>
                  </a:lnTo>
                  <a:cubicBezTo>
                    <a:pt x="7447" y="2767"/>
                    <a:pt x="6231" y="1673"/>
                    <a:pt x="4711" y="1521"/>
                  </a:cubicBezTo>
                  <a:lnTo>
                    <a:pt x="4407" y="31"/>
                  </a:lnTo>
                  <a:cubicBezTo>
                    <a:pt x="4407" y="31"/>
                    <a:pt x="440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946027" y="1818006"/>
              <a:ext cx="205347" cy="76986"/>
            </a:xfrm>
            <a:custGeom>
              <a:rect b="b" l="l" r="r" t="t"/>
              <a:pathLst>
                <a:path extrusionOk="0" h="2952" w="7874">
                  <a:moveTo>
                    <a:pt x="6972" y="1"/>
                  </a:moveTo>
                  <a:cubicBezTo>
                    <a:pt x="6919" y="1"/>
                    <a:pt x="6864" y="6"/>
                    <a:pt x="6809" y="17"/>
                  </a:cubicBezTo>
                  <a:lnTo>
                    <a:pt x="730" y="1263"/>
                  </a:lnTo>
                  <a:cubicBezTo>
                    <a:pt x="305" y="1355"/>
                    <a:pt x="1" y="1780"/>
                    <a:pt x="92" y="2236"/>
                  </a:cubicBezTo>
                  <a:lnTo>
                    <a:pt x="122" y="2297"/>
                  </a:lnTo>
                  <a:cubicBezTo>
                    <a:pt x="176" y="2671"/>
                    <a:pt x="535" y="2951"/>
                    <a:pt x="910" y="2951"/>
                  </a:cubicBezTo>
                  <a:cubicBezTo>
                    <a:pt x="962" y="2951"/>
                    <a:pt x="1013" y="2946"/>
                    <a:pt x="1065" y="2935"/>
                  </a:cubicBezTo>
                  <a:lnTo>
                    <a:pt x="7144" y="1689"/>
                  </a:lnTo>
                  <a:cubicBezTo>
                    <a:pt x="7600" y="1598"/>
                    <a:pt x="7873" y="1172"/>
                    <a:pt x="7782" y="716"/>
                  </a:cubicBezTo>
                  <a:lnTo>
                    <a:pt x="7782" y="656"/>
                  </a:lnTo>
                  <a:cubicBezTo>
                    <a:pt x="7702" y="281"/>
                    <a:pt x="7363" y="1"/>
                    <a:pt x="6972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955546" y="1863983"/>
              <a:ext cx="205347" cy="76986"/>
            </a:xfrm>
            <a:custGeom>
              <a:rect b="b" l="l" r="r" t="t"/>
              <a:pathLst>
                <a:path extrusionOk="0" h="2952" w="7874">
                  <a:moveTo>
                    <a:pt x="6964" y="1"/>
                  </a:moveTo>
                  <a:cubicBezTo>
                    <a:pt x="6912" y="1"/>
                    <a:pt x="6860" y="6"/>
                    <a:pt x="6809" y="17"/>
                  </a:cubicBezTo>
                  <a:lnTo>
                    <a:pt x="730" y="1263"/>
                  </a:lnTo>
                  <a:cubicBezTo>
                    <a:pt x="274" y="1355"/>
                    <a:pt x="1" y="1780"/>
                    <a:pt x="92" y="2236"/>
                  </a:cubicBezTo>
                  <a:lnTo>
                    <a:pt x="92" y="2297"/>
                  </a:lnTo>
                  <a:cubicBezTo>
                    <a:pt x="172" y="2671"/>
                    <a:pt x="511" y="2951"/>
                    <a:pt x="902" y="2951"/>
                  </a:cubicBezTo>
                  <a:cubicBezTo>
                    <a:pt x="955" y="2951"/>
                    <a:pt x="1010" y="2946"/>
                    <a:pt x="1064" y="2935"/>
                  </a:cubicBezTo>
                  <a:lnTo>
                    <a:pt x="7144" y="1689"/>
                  </a:lnTo>
                  <a:cubicBezTo>
                    <a:pt x="7600" y="1598"/>
                    <a:pt x="7873" y="1172"/>
                    <a:pt x="7782" y="716"/>
                  </a:cubicBezTo>
                  <a:lnTo>
                    <a:pt x="7782" y="655"/>
                  </a:lnTo>
                  <a:cubicBezTo>
                    <a:pt x="7702" y="281"/>
                    <a:pt x="7339" y="1"/>
                    <a:pt x="6964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3964256" y="1908343"/>
              <a:ext cx="205347" cy="77012"/>
            </a:xfrm>
            <a:custGeom>
              <a:rect b="b" l="l" r="r" t="t"/>
              <a:pathLst>
                <a:path extrusionOk="0" h="2953" w="7874">
                  <a:moveTo>
                    <a:pt x="6984" y="1"/>
                  </a:moveTo>
                  <a:cubicBezTo>
                    <a:pt x="6927" y="1"/>
                    <a:pt x="6868" y="7"/>
                    <a:pt x="6810" y="18"/>
                  </a:cubicBezTo>
                  <a:lnTo>
                    <a:pt x="761" y="1265"/>
                  </a:lnTo>
                  <a:cubicBezTo>
                    <a:pt x="305" y="1356"/>
                    <a:pt x="1" y="1781"/>
                    <a:pt x="92" y="2237"/>
                  </a:cubicBezTo>
                  <a:lnTo>
                    <a:pt x="123" y="2298"/>
                  </a:lnTo>
                  <a:cubicBezTo>
                    <a:pt x="203" y="2672"/>
                    <a:pt x="542" y="2953"/>
                    <a:pt x="932" y="2953"/>
                  </a:cubicBezTo>
                  <a:cubicBezTo>
                    <a:pt x="986" y="2953"/>
                    <a:pt x="1040" y="2947"/>
                    <a:pt x="1095" y="2936"/>
                  </a:cubicBezTo>
                  <a:lnTo>
                    <a:pt x="7144" y="1690"/>
                  </a:lnTo>
                  <a:cubicBezTo>
                    <a:pt x="7600" y="1599"/>
                    <a:pt x="7873" y="1173"/>
                    <a:pt x="7782" y="717"/>
                  </a:cubicBezTo>
                  <a:lnTo>
                    <a:pt x="7782" y="657"/>
                  </a:lnTo>
                  <a:cubicBezTo>
                    <a:pt x="7703" y="260"/>
                    <a:pt x="7370" y="1"/>
                    <a:pt x="6984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3973775" y="1953537"/>
              <a:ext cx="205347" cy="76803"/>
            </a:xfrm>
            <a:custGeom>
              <a:rect b="b" l="l" r="r" t="t"/>
              <a:pathLst>
                <a:path extrusionOk="0" h="2945" w="7874">
                  <a:moveTo>
                    <a:pt x="6975" y="0"/>
                  </a:moveTo>
                  <a:cubicBezTo>
                    <a:pt x="6920" y="0"/>
                    <a:pt x="6864" y="6"/>
                    <a:pt x="6809" y="18"/>
                  </a:cubicBezTo>
                  <a:lnTo>
                    <a:pt x="730" y="1264"/>
                  </a:lnTo>
                  <a:cubicBezTo>
                    <a:pt x="274" y="1355"/>
                    <a:pt x="1" y="1781"/>
                    <a:pt x="92" y="2237"/>
                  </a:cubicBezTo>
                  <a:lnTo>
                    <a:pt x="92" y="2267"/>
                  </a:lnTo>
                  <a:cubicBezTo>
                    <a:pt x="175" y="2681"/>
                    <a:pt x="557" y="2944"/>
                    <a:pt x="946" y="2944"/>
                  </a:cubicBezTo>
                  <a:cubicBezTo>
                    <a:pt x="985" y="2944"/>
                    <a:pt x="1025" y="2941"/>
                    <a:pt x="1065" y="2936"/>
                  </a:cubicBezTo>
                  <a:lnTo>
                    <a:pt x="7144" y="1690"/>
                  </a:lnTo>
                  <a:cubicBezTo>
                    <a:pt x="7600" y="1598"/>
                    <a:pt x="7873" y="1173"/>
                    <a:pt x="7782" y="717"/>
                  </a:cubicBezTo>
                  <a:lnTo>
                    <a:pt x="7782" y="656"/>
                  </a:lnTo>
                  <a:cubicBezTo>
                    <a:pt x="7703" y="259"/>
                    <a:pt x="7347" y="0"/>
                    <a:pt x="697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3972992" y="1678172"/>
              <a:ext cx="95945" cy="59434"/>
            </a:xfrm>
            <a:custGeom>
              <a:rect b="b" l="l" r="r" t="t"/>
              <a:pathLst>
                <a:path extrusionOk="0" h="2279" w="3679">
                  <a:moveTo>
                    <a:pt x="2338" y="0"/>
                  </a:moveTo>
                  <a:cubicBezTo>
                    <a:pt x="2249" y="0"/>
                    <a:pt x="2158" y="10"/>
                    <a:pt x="2067" y="30"/>
                  </a:cubicBezTo>
                  <a:lnTo>
                    <a:pt x="1125" y="212"/>
                  </a:lnTo>
                  <a:cubicBezTo>
                    <a:pt x="456" y="364"/>
                    <a:pt x="0" y="1033"/>
                    <a:pt x="152" y="1701"/>
                  </a:cubicBezTo>
                  <a:lnTo>
                    <a:pt x="243" y="2279"/>
                  </a:lnTo>
                  <a:lnTo>
                    <a:pt x="3678" y="1580"/>
                  </a:lnTo>
                  <a:lnTo>
                    <a:pt x="3557" y="1002"/>
                  </a:lnTo>
                  <a:cubicBezTo>
                    <a:pt x="3451" y="421"/>
                    <a:pt x="2932" y="0"/>
                    <a:pt x="2338" y="0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5109678" y="1931918"/>
              <a:ext cx="163334" cy="146408"/>
            </a:xfrm>
            <a:custGeom>
              <a:rect b="b" l="l" r="r" t="t"/>
              <a:pathLst>
                <a:path extrusionOk="0" h="5614" w="6263">
                  <a:moveTo>
                    <a:pt x="3008" y="1"/>
                  </a:moveTo>
                  <a:cubicBezTo>
                    <a:pt x="1718" y="1"/>
                    <a:pt x="541" y="913"/>
                    <a:pt x="274" y="2245"/>
                  </a:cubicBezTo>
                  <a:cubicBezTo>
                    <a:pt x="1" y="3765"/>
                    <a:pt x="973" y="5224"/>
                    <a:pt x="2463" y="5528"/>
                  </a:cubicBezTo>
                  <a:lnTo>
                    <a:pt x="2676" y="5558"/>
                  </a:lnTo>
                  <a:cubicBezTo>
                    <a:pt x="2863" y="5596"/>
                    <a:pt x="3050" y="5614"/>
                    <a:pt x="3233" y="5614"/>
                  </a:cubicBezTo>
                  <a:cubicBezTo>
                    <a:pt x="4538" y="5614"/>
                    <a:pt x="5692" y="4702"/>
                    <a:pt x="5958" y="3370"/>
                  </a:cubicBezTo>
                  <a:cubicBezTo>
                    <a:pt x="6262" y="1850"/>
                    <a:pt x="5290" y="391"/>
                    <a:pt x="3770" y="87"/>
                  </a:cubicBezTo>
                  <a:lnTo>
                    <a:pt x="3557" y="57"/>
                  </a:lnTo>
                  <a:cubicBezTo>
                    <a:pt x="3373" y="19"/>
                    <a:pt x="3189" y="1"/>
                    <a:pt x="3008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5086990" y="1992134"/>
              <a:ext cx="188396" cy="246318"/>
            </a:xfrm>
            <a:custGeom>
              <a:rect b="b" l="l" r="r" t="t"/>
              <a:pathLst>
                <a:path extrusionOk="0" h="9445" w="7224">
                  <a:moveTo>
                    <a:pt x="1222" y="0"/>
                  </a:moveTo>
                  <a:cubicBezTo>
                    <a:pt x="349" y="0"/>
                    <a:pt x="0" y="1278"/>
                    <a:pt x="871" y="1699"/>
                  </a:cubicBezTo>
                  <a:lnTo>
                    <a:pt x="172" y="7778"/>
                  </a:lnTo>
                  <a:cubicBezTo>
                    <a:pt x="80" y="8325"/>
                    <a:pt x="445" y="8812"/>
                    <a:pt x="992" y="8903"/>
                  </a:cubicBezTo>
                  <a:lnTo>
                    <a:pt x="3576" y="9419"/>
                  </a:lnTo>
                  <a:cubicBezTo>
                    <a:pt x="3647" y="9436"/>
                    <a:pt x="3720" y="9444"/>
                    <a:pt x="3791" y="9444"/>
                  </a:cubicBezTo>
                  <a:cubicBezTo>
                    <a:pt x="4236" y="9444"/>
                    <a:pt x="4657" y="9131"/>
                    <a:pt x="4761" y="8660"/>
                  </a:cubicBezTo>
                  <a:lnTo>
                    <a:pt x="6342" y="2763"/>
                  </a:lnTo>
                  <a:cubicBezTo>
                    <a:pt x="6737" y="2732"/>
                    <a:pt x="7041" y="2459"/>
                    <a:pt x="7132" y="2064"/>
                  </a:cubicBezTo>
                  <a:cubicBezTo>
                    <a:pt x="7223" y="1577"/>
                    <a:pt x="6919" y="1121"/>
                    <a:pt x="6433" y="1000"/>
                  </a:cubicBezTo>
                  <a:lnTo>
                    <a:pt x="1448" y="27"/>
                  </a:lnTo>
                  <a:cubicBezTo>
                    <a:pt x="1370" y="9"/>
                    <a:pt x="1294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5109678" y="2036415"/>
              <a:ext cx="122911" cy="24619"/>
            </a:xfrm>
            <a:custGeom>
              <a:rect b="b" l="l" r="r" t="t"/>
              <a:pathLst>
                <a:path extrusionOk="0" h="944" w="4713">
                  <a:moveTo>
                    <a:pt x="1" y="1"/>
                  </a:moveTo>
                  <a:lnTo>
                    <a:pt x="4712" y="94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5109678" y="2036415"/>
              <a:ext cx="122911" cy="24619"/>
            </a:xfrm>
            <a:custGeom>
              <a:rect b="b" l="l" r="r" t="t"/>
              <a:pathLst>
                <a:path extrusionOk="0" fill="none" h="944" w="4713">
                  <a:moveTo>
                    <a:pt x="1" y="1"/>
                  </a:moveTo>
                  <a:lnTo>
                    <a:pt x="4712" y="943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5191330" y="2118876"/>
              <a:ext cx="24593" cy="90390"/>
            </a:xfrm>
            <a:custGeom>
              <a:rect b="b" l="l" r="r" t="t"/>
              <a:pathLst>
                <a:path extrusionOk="0" h="3466" w="943">
                  <a:moveTo>
                    <a:pt x="943" y="0"/>
                  </a:moveTo>
                  <a:lnTo>
                    <a:pt x="0" y="3465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5191330" y="2118876"/>
              <a:ext cx="24593" cy="90390"/>
            </a:xfrm>
            <a:custGeom>
              <a:rect b="b" l="l" r="r" t="t"/>
              <a:pathLst>
                <a:path extrusionOk="0" fill="none" h="3466" w="943">
                  <a:moveTo>
                    <a:pt x="943" y="0"/>
                  </a:moveTo>
                  <a:lnTo>
                    <a:pt x="0" y="3465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5160427" y="1913558"/>
              <a:ext cx="144296" cy="257662"/>
            </a:xfrm>
            <a:custGeom>
              <a:rect b="b" l="l" r="r" t="t"/>
              <a:pathLst>
                <a:path extrusionOk="0" fill="none" h="9880" w="5533">
                  <a:moveTo>
                    <a:pt x="0" y="9879"/>
                  </a:moveTo>
                  <a:lnTo>
                    <a:pt x="3435" y="1"/>
                  </a:lnTo>
                  <a:lnTo>
                    <a:pt x="5532" y="31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5047846" y="2304583"/>
              <a:ext cx="233878" cy="384328"/>
            </a:xfrm>
            <a:custGeom>
              <a:rect b="b" l="l" r="r" t="t"/>
              <a:pathLst>
                <a:path extrusionOk="0" h="14737" w="8968">
                  <a:moveTo>
                    <a:pt x="5941" y="1"/>
                  </a:moveTo>
                  <a:cubicBezTo>
                    <a:pt x="5646" y="1"/>
                    <a:pt x="5397" y="196"/>
                    <a:pt x="5320" y="478"/>
                  </a:cubicBezTo>
                  <a:lnTo>
                    <a:pt x="4986" y="1694"/>
                  </a:lnTo>
                  <a:cubicBezTo>
                    <a:pt x="4986" y="1724"/>
                    <a:pt x="4925" y="1755"/>
                    <a:pt x="4895" y="1755"/>
                  </a:cubicBezTo>
                  <a:lnTo>
                    <a:pt x="4834" y="1755"/>
                  </a:lnTo>
                  <a:cubicBezTo>
                    <a:pt x="4683" y="1716"/>
                    <a:pt x="4532" y="1697"/>
                    <a:pt x="4384" y="1697"/>
                  </a:cubicBezTo>
                  <a:cubicBezTo>
                    <a:pt x="3607" y="1697"/>
                    <a:pt x="2910" y="2210"/>
                    <a:pt x="2706" y="3001"/>
                  </a:cubicBezTo>
                  <a:lnTo>
                    <a:pt x="882" y="9779"/>
                  </a:lnTo>
                  <a:cubicBezTo>
                    <a:pt x="882" y="9779"/>
                    <a:pt x="882" y="9779"/>
                    <a:pt x="882" y="9809"/>
                  </a:cubicBezTo>
                  <a:cubicBezTo>
                    <a:pt x="761" y="9931"/>
                    <a:pt x="670" y="10083"/>
                    <a:pt x="639" y="10265"/>
                  </a:cubicBezTo>
                  <a:lnTo>
                    <a:pt x="274" y="11572"/>
                  </a:lnTo>
                  <a:cubicBezTo>
                    <a:pt x="1" y="12636"/>
                    <a:pt x="609" y="13731"/>
                    <a:pt x="1703" y="14034"/>
                  </a:cubicBezTo>
                  <a:cubicBezTo>
                    <a:pt x="1807" y="14062"/>
                    <a:pt x="1913" y="14076"/>
                    <a:pt x="2017" y="14076"/>
                  </a:cubicBezTo>
                  <a:cubicBezTo>
                    <a:pt x="2373" y="14076"/>
                    <a:pt x="2722" y="13921"/>
                    <a:pt x="2980" y="13639"/>
                  </a:cubicBezTo>
                  <a:cubicBezTo>
                    <a:pt x="3002" y="13628"/>
                    <a:pt x="3024" y="13621"/>
                    <a:pt x="3045" y="13621"/>
                  </a:cubicBezTo>
                  <a:cubicBezTo>
                    <a:pt x="3081" y="13621"/>
                    <a:pt x="3112" y="13642"/>
                    <a:pt x="3132" y="13700"/>
                  </a:cubicBezTo>
                  <a:cubicBezTo>
                    <a:pt x="3223" y="14156"/>
                    <a:pt x="3588" y="14521"/>
                    <a:pt x="4043" y="14673"/>
                  </a:cubicBezTo>
                  <a:cubicBezTo>
                    <a:pt x="4210" y="14716"/>
                    <a:pt x="4377" y="14736"/>
                    <a:pt x="4542" y="14736"/>
                  </a:cubicBezTo>
                  <a:cubicBezTo>
                    <a:pt x="5431" y="14736"/>
                    <a:pt x="6249" y="14141"/>
                    <a:pt x="6506" y="13244"/>
                  </a:cubicBezTo>
                  <a:lnTo>
                    <a:pt x="6840" y="11937"/>
                  </a:lnTo>
                  <a:cubicBezTo>
                    <a:pt x="6901" y="11785"/>
                    <a:pt x="6901" y="11664"/>
                    <a:pt x="6901" y="11512"/>
                  </a:cubicBezTo>
                  <a:cubicBezTo>
                    <a:pt x="6870" y="11512"/>
                    <a:pt x="6870" y="11481"/>
                    <a:pt x="6870" y="11481"/>
                  </a:cubicBezTo>
                  <a:lnTo>
                    <a:pt x="8724" y="4581"/>
                  </a:lnTo>
                  <a:cubicBezTo>
                    <a:pt x="8968" y="3670"/>
                    <a:pt x="8420" y="2697"/>
                    <a:pt x="7478" y="2454"/>
                  </a:cubicBezTo>
                  <a:cubicBezTo>
                    <a:pt x="7448" y="2454"/>
                    <a:pt x="7417" y="2393"/>
                    <a:pt x="7417" y="2332"/>
                  </a:cubicBezTo>
                  <a:lnTo>
                    <a:pt x="7752" y="1147"/>
                  </a:lnTo>
                  <a:cubicBezTo>
                    <a:pt x="7843" y="782"/>
                    <a:pt x="7630" y="448"/>
                    <a:pt x="7296" y="356"/>
                  </a:cubicBezTo>
                  <a:lnTo>
                    <a:pt x="6110" y="22"/>
                  </a:lnTo>
                  <a:cubicBezTo>
                    <a:pt x="6053" y="8"/>
                    <a:pt x="5996" y="1"/>
                    <a:pt x="5941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>
              <a:off x="5047846" y="2302757"/>
              <a:ext cx="233878" cy="391631"/>
            </a:xfrm>
            <a:custGeom>
              <a:rect b="b" l="l" r="r" t="t"/>
              <a:pathLst>
                <a:path extrusionOk="0" fill="none" h="15017" w="8968">
                  <a:moveTo>
                    <a:pt x="6870" y="11551"/>
                  </a:moveTo>
                  <a:lnTo>
                    <a:pt x="8724" y="4651"/>
                  </a:lnTo>
                  <a:cubicBezTo>
                    <a:pt x="8968" y="3740"/>
                    <a:pt x="8420" y="2767"/>
                    <a:pt x="7478" y="2524"/>
                  </a:cubicBezTo>
                  <a:lnTo>
                    <a:pt x="7478" y="2524"/>
                  </a:lnTo>
                  <a:cubicBezTo>
                    <a:pt x="7448" y="2524"/>
                    <a:pt x="7417" y="2463"/>
                    <a:pt x="7417" y="2402"/>
                  </a:cubicBezTo>
                  <a:lnTo>
                    <a:pt x="7752" y="1217"/>
                  </a:lnTo>
                  <a:cubicBezTo>
                    <a:pt x="7843" y="852"/>
                    <a:pt x="7630" y="518"/>
                    <a:pt x="7296" y="426"/>
                  </a:cubicBezTo>
                  <a:lnTo>
                    <a:pt x="6110" y="92"/>
                  </a:lnTo>
                  <a:cubicBezTo>
                    <a:pt x="5746" y="1"/>
                    <a:pt x="5411" y="214"/>
                    <a:pt x="5320" y="548"/>
                  </a:cubicBezTo>
                  <a:lnTo>
                    <a:pt x="4986" y="1764"/>
                  </a:lnTo>
                  <a:cubicBezTo>
                    <a:pt x="4986" y="1794"/>
                    <a:pt x="4925" y="1825"/>
                    <a:pt x="4895" y="1825"/>
                  </a:cubicBezTo>
                  <a:lnTo>
                    <a:pt x="4834" y="1825"/>
                  </a:lnTo>
                  <a:cubicBezTo>
                    <a:pt x="3892" y="1581"/>
                    <a:pt x="2949" y="2129"/>
                    <a:pt x="2706" y="3071"/>
                  </a:cubicBezTo>
                  <a:lnTo>
                    <a:pt x="882" y="9849"/>
                  </a:lnTo>
                  <a:cubicBezTo>
                    <a:pt x="882" y="9849"/>
                    <a:pt x="882" y="9849"/>
                    <a:pt x="882" y="9879"/>
                  </a:cubicBezTo>
                  <a:cubicBezTo>
                    <a:pt x="761" y="10001"/>
                    <a:pt x="670" y="10153"/>
                    <a:pt x="639" y="10335"/>
                  </a:cubicBezTo>
                  <a:lnTo>
                    <a:pt x="274" y="11642"/>
                  </a:lnTo>
                  <a:cubicBezTo>
                    <a:pt x="1" y="12706"/>
                    <a:pt x="609" y="13801"/>
                    <a:pt x="1703" y="14104"/>
                  </a:cubicBezTo>
                  <a:lnTo>
                    <a:pt x="1703" y="14104"/>
                  </a:lnTo>
                  <a:cubicBezTo>
                    <a:pt x="2159" y="14226"/>
                    <a:pt x="2645" y="14074"/>
                    <a:pt x="2980" y="13709"/>
                  </a:cubicBezTo>
                  <a:cubicBezTo>
                    <a:pt x="3040" y="13679"/>
                    <a:pt x="3101" y="13679"/>
                    <a:pt x="3132" y="13770"/>
                  </a:cubicBezTo>
                  <a:cubicBezTo>
                    <a:pt x="3223" y="14226"/>
                    <a:pt x="3588" y="14591"/>
                    <a:pt x="4043" y="14743"/>
                  </a:cubicBezTo>
                  <a:lnTo>
                    <a:pt x="4043" y="14743"/>
                  </a:lnTo>
                  <a:cubicBezTo>
                    <a:pt x="5107" y="15016"/>
                    <a:pt x="6202" y="14378"/>
                    <a:pt x="6506" y="13314"/>
                  </a:cubicBezTo>
                  <a:lnTo>
                    <a:pt x="6840" y="12007"/>
                  </a:lnTo>
                  <a:cubicBezTo>
                    <a:pt x="6901" y="11855"/>
                    <a:pt x="6901" y="11734"/>
                    <a:pt x="6901" y="11582"/>
                  </a:cubicBezTo>
                  <a:cubicBezTo>
                    <a:pt x="6870" y="11582"/>
                    <a:pt x="6870" y="11551"/>
                    <a:pt x="6870" y="11551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5170728" y="2287788"/>
              <a:ext cx="95137" cy="60973"/>
            </a:xfrm>
            <a:custGeom>
              <a:rect b="b" l="l" r="r" t="t"/>
              <a:pathLst>
                <a:path extrusionOk="0" h="2338" w="3648">
                  <a:moveTo>
                    <a:pt x="1335" y="1"/>
                  </a:moveTo>
                  <a:cubicBezTo>
                    <a:pt x="795" y="1"/>
                    <a:pt x="301" y="369"/>
                    <a:pt x="152" y="940"/>
                  </a:cubicBezTo>
                  <a:lnTo>
                    <a:pt x="0" y="1456"/>
                  </a:lnTo>
                  <a:lnTo>
                    <a:pt x="3313" y="2338"/>
                  </a:lnTo>
                  <a:lnTo>
                    <a:pt x="3465" y="1821"/>
                  </a:lnTo>
                  <a:cubicBezTo>
                    <a:pt x="3648" y="1152"/>
                    <a:pt x="3222" y="453"/>
                    <a:pt x="2553" y="271"/>
                  </a:cubicBezTo>
                  <a:lnTo>
                    <a:pt x="1702" y="58"/>
                  </a:lnTo>
                  <a:cubicBezTo>
                    <a:pt x="1580" y="19"/>
                    <a:pt x="1456" y="1"/>
                    <a:pt x="1335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4519129" y="1461745"/>
              <a:ext cx="18281" cy="20629"/>
            </a:xfrm>
            <a:custGeom>
              <a:rect b="b" l="l" r="r" t="t"/>
              <a:pathLst>
                <a:path extrusionOk="0" h="791" w="701">
                  <a:moveTo>
                    <a:pt x="1" y="0"/>
                  </a:moveTo>
                  <a:lnTo>
                    <a:pt x="700" y="790"/>
                  </a:lnTo>
                </a:path>
              </a:pathLst>
            </a:custGeom>
            <a:solidFill>
              <a:schemeClr val="dk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4519129" y="1461745"/>
              <a:ext cx="18281" cy="20629"/>
            </a:xfrm>
            <a:custGeom>
              <a:rect b="b" l="l" r="r" t="t"/>
              <a:pathLst>
                <a:path extrusionOk="0" fill="none" h="791" w="701">
                  <a:moveTo>
                    <a:pt x="1" y="0"/>
                  </a:moveTo>
                  <a:lnTo>
                    <a:pt x="700" y="790"/>
                  </a:lnTo>
                </a:path>
              </a:pathLst>
            </a:custGeom>
            <a:solidFill>
              <a:schemeClr val="dk1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4516756" y="1462527"/>
              <a:ext cx="19846" cy="19846"/>
            </a:xfrm>
            <a:custGeom>
              <a:rect b="b" l="l" r="r" t="t"/>
              <a:pathLst>
                <a:path extrusionOk="0" h="761" w="761">
                  <a:moveTo>
                    <a:pt x="761" y="1"/>
                  </a:moveTo>
                  <a:lnTo>
                    <a:pt x="1" y="760"/>
                  </a:lnTo>
                </a:path>
              </a:pathLst>
            </a:custGeom>
            <a:solidFill>
              <a:schemeClr val="dk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4516756" y="1462527"/>
              <a:ext cx="19846" cy="19846"/>
            </a:xfrm>
            <a:custGeom>
              <a:rect b="b" l="l" r="r" t="t"/>
              <a:pathLst>
                <a:path extrusionOk="0" fill="none" h="761" w="761">
                  <a:moveTo>
                    <a:pt x="761" y="1"/>
                  </a:moveTo>
                  <a:lnTo>
                    <a:pt x="1" y="760"/>
                  </a:lnTo>
                </a:path>
              </a:pathLst>
            </a:custGeom>
            <a:solidFill>
              <a:schemeClr val="dk1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4300356" y="1372165"/>
              <a:ext cx="25401" cy="25401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5128715" y="1694002"/>
              <a:ext cx="24593" cy="24593"/>
            </a:xfrm>
            <a:custGeom>
              <a:rect b="b" l="l" r="r" t="t"/>
              <a:pathLst>
                <a:path extrusionOk="0" h="943" w="943">
                  <a:moveTo>
                    <a:pt x="487" y="0"/>
                  </a:moveTo>
                  <a:cubicBezTo>
                    <a:pt x="213" y="0"/>
                    <a:pt x="0" y="213"/>
                    <a:pt x="0" y="456"/>
                  </a:cubicBezTo>
                  <a:cubicBezTo>
                    <a:pt x="0" y="730"/>
                    <a:pt x="213" y="942"/>
                    <a:pt x="487" y="942"/>
                  </a:cubicBezTo>
                  <a:cubicBezTo>
                    <a:pt x="730" y="942"/>
                    <a:pt x="942" y="730"/>
                    <a:pt x="942" y="456"/>
                  </a:cubicBezTo>
                  <a:cubicBezTo>
                    <a:pt x="942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3824762" y="1384839"/>
              <a:ext cx="446319" cy="332170"/>
            </a:xfrm>
            <a:custGeom>
              <a:rect b="b" l="l" r="r" t="t"/>
              <a:pathLst>
                <a:path extrusionOk="0" fill="none" h="12737" w="17114">
                  <a:moveTo>
                    <a:pt x="0" y="12737"/>
                  </a:moveTo>
                  <a:cubicBezTo>
                    <a:pt x="0" y="12737"/>
                    <a:pt x="5532" y="578"/>
                    <a:pt x="17113" y="1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3867808" y="2233133"/>
              <a:ext cx="71353" cy="39666"/>
            </a:xfrm>
            <a:custGeom>
              <a:rect b="b" l="l" r="r" t="t"/>
              <a:pathLst>
                <a:path extrusionOk="0" h="1521" w="2736">
                  <a:moveTo>
                    <a:pt x="943" y="1"/>
                  </a:moveTo>
                  <a:cubicBezTo>
                    <a:pt x="456" y="1"/>
                    <a:pt x="31" y="396"/>
                    <a:pt x="0" y="882"/>
                  </a:cubicBezTo>
                  <a:lnTo>
                    <a:pt x="0" y="1399"/>
                  </a:lnTo>
                  <a:lnTo>
                    <a:pt x="2706" y="1521"/>
                  </a:lnTo>
                  <a:lnTo>
                    <a:pt x="2706" y="973"/>
                  </a:lnTo>
                  <a:cubicBezTo>
                    <a:pt x="2736" y="487"/>
                    <a:pt x="2341" y="62"/>
                    <a:pt x="1824" y="31"/>
                  </a:cubicBezTo>
                  <a:lnTo>
                    <a:pt x="943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876293" y="2267890"/>
              <a:ext cx="289348" cy="356789"/>
            </a:xfrm>
            <a:custGeom>
              <a:rect b="b" l="l" r="r" t="t"/>
              <a:pathLst>
                <a:path extrusionOk="0" h="13681" w="11095">
                  <a:moveTo>
                    <a:pt x="7614" y="1471"/>
                  </a:moveTo>
                  <a:cubicBezTo>
                    <a:pt x="7949" y="1471"/>
                    <a:pt x="8254" y="1698"/>
                    <a:pt x="8359" y="2037"/>
                  </a:cubicBezTo>
                  <a:lnTo>
                    <a:pt x="9362" y="6262"/>
                  </a:lnTo>
                  <a:cubicBezTo>
                    <a:pt x="9453" y="6688"/>
                    <a:pt x="9210" y="7083"/>
                    <a:pt x="8815" y="7174"/>
                  </a:cubicBezTo>
                  <a:lnTo>
                    <a:pt x="8085" y="7356"/>
                  </a:lnTo>
                  <a:cubicBezTo>
                    <a:pt x="8025" y="7369"/>
                    <a:pt x="7965" y="7375"/>
                    <a:pt x="7907" y="7375"/>
                  </a:cubicBezTo>
                  <a:cubicBezTo>
                    <a:pt x="7554" y="7375"/>
                    <a:pt x="7252" y="7148"/>
                    <a:pt x="7173" y="6809"/>
                  </a:cubicBezTo>
                  <a:lnTo>
                    <a:pt x="6140" y="2584"/>
                  </a:lnTo>
                  <a:cubicBezTo>
                    <a:pt x="6049" y="2159"/>
                    <a:pt x="6292" y="1763"/>
                    <a:pt x="6717" y="1672"/>
                  </a:cubicBezTo>
                  <a:lnTo>
                    <a:pt x="7447" y="1490"/>
                  </a:lnTo>
                  <a:cubicBezTo>
                    <a:pt x="7503" y="1477"/>
                    <a:pt x="7559" y="1471"/>
                    <a:pt x="7614" y="1471"/>
                  </a:cubicBezTo>
                  <a:close/>
                  <a:moveTo>
                    <a:pt x="395" y="1"/>
                  </a:moveTo>
                  <a:lnTo>
                    <a:pt x="304" y="3101"/>
                  </a:lnTo>
                  <a:lnTo>
                    <a:pt x="304" y="3648"/>
                  </a:lnTo>
                  <a:lnTo>
                    <a:pt x="61" y="10335"/>
                  </a:lnTo>
                  <a:cubicBezTo>
                    <a:pt x="0" y="12037"/>
                    <a:pt x="1307" y="13435"/>
                    <a:pt x="3009" y="13496"/>
                  </a:cubicBezTo>
                  <a:lnTo>
                    <a:pt x="7933" y="13679"/>
                  </a:lnTo>
                  <a:cubicBezTo>
                    <a:pt x="7971" y="13680"/>
                    <a:pt x="8009" y="13681"/>
                    <a:pt x="8047" y="13681"/>
                  </a:cubicBezTo>
                  <a:cubicBezTo>
                    <a:pt x="9697" y="13681"/>
                    <a:pt x="11035" y="12395"/>
                    <a:pt x="11094" y="10761"/>
                  </a:cubicBezTo>
                  <a:lnTo>
                    <a:pt x="10973" y="9393"/>
                  </a:lnTo>
                  <a:cubicBezTo>
                    <a:pt x="10760" y="6748"/>
                    <a:pt x="10091" y="4165"/>
                    <a:pt x="9088" y="1733"/>
                  </a:cubicBezTo>
                  <a:cubicBezTo>
                    <a:pt x="8724" y="882"/>
                    <a:pt x="7903" y="335"/>
                    <a:pt x="6961" y="304"/>
                  </a:cubicBezTo>
                  <a:lnTo>
                    <a:pt x="3465" y="152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876293" y="2267890"/>
              <a:ext cx="289348" cy="358328"/>
            </a:xfrm>
            <a:custGeom>
              <a:rect b="b" l="l" r="r" t="t"/>
              <a:pathLst>
                <a:path extrusionOk="0" fill="none" h="13740" w="11095">
                  <a:moveTo>
                    <a:pt x="395" y="1"/>
                  </a:moveTo>
                  <a:lnTo>
                    <a:pt x="304" y="3101"/>
                  </a:lnTo>
                  <a:lnTo>
                    <a:pt x="304" y="3648"/>
                  </a:lnTo>
                  <a:lnTo>
                    <a:pt x="61" y="10335"/>
                  </a:lnTo>
                  <a:cubicBezTo>
                    <a:pt x="0" y="12037"/>
                    <a:pt x="1307" y="13435"/>
                    <a:pt x="3009" y="13496"/>
                  </a:cubicBezTo>
                  <a:lnTo>
                    <a:pt x="7933" y="13679"/>
                  </a:lnTo>
                  <a:cubicBezTo>
                    <a:pt x="9635" y="13739"/>
                    <a:pt x="11034" y="12432"/>
                    <a:pt x="11094" y="10761"/>
                  </a:cubicBezTo>
                  <a:lnTo>
                    <a:pt x="10973" y="9393"/>
                  </a:lnTo>
                  <a:cubicBezTo>
                    <a:pt x="10760" y="6748"/>
                    <a:pt x="10091" y="4165"/>
                    <a:pt x="9088" y="1733"/>
                  </a:cubicBezTo>
                  <a:cubicBezTo>
                    <a:pt x="8724" y="882"/>
                    <a:pt x="7903" y="335"/>
                    <a:pt x="6961" y="304"/>
                  </a:cubicBezTo>
                  <a:lnTo>
                    <a:pt x="3465" y="152"/>
                  </a:lnTo>
                  <a:moveTo>
                    <a:pt x="8359" y="2037"/>
                  </a:moveTo>
                  <a:lnTo>
                    <a:pt x="9362" y="6262"/>
                  </a:lnTo>
                  <a:cubicBezTo>
                    <a:pt x="9453" y="6688"/>
                    <a:pt x="9210" y="7083"/>
                    <a:pt x="8815" y="7174"/>
                  </a:cubicBezTo>
                  <a:lnTo>
                    <a:pt x="8085" y="7356"/>
                  </a:lnTo>
                  <a:cubicBezTo>
                    <a:pt x="7660" y="7447"/>
                    <a:pt x="7265" y="7204"/>
                    <a:pt x="7173" y="6809"/>
                  </a:cubicBezTo>
                  <a:lnTo>
                    <a:pt x="6140" y="2584"/>
                  </a:lnTo>
                  <a:cubicBezTo>
                    <a:pt x="6049" y="2159"/>
                    <a:pt x="6292" y="1763"/>
                    <a:pt x="6717" y="1672"/>
                  </a:cubicBezTo>
                  <a:lnTo>
                    <a:pt x="7447" y="1490"/>
                  </a:lnTo>
                  <a:cubicBezTo>
                    <a:pt x="7842" y="1399"/>
                    <a:pt x="8237" y="1642"/>
                    <a:pt x="8359" y="2037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4361406" y="2032477"/>
              <a:ext cx="485933" cy="485150"/>
            </a:xfrm>
            <a:custGeom>
              <a:rect b="b" l="l" r="r" t="t"/>
              <a:pathLst>
                <a:path extrusionOk="0" h="18603" w="18633">
                  <a:moveTo>
                    <a:pt x="9332" y="0"/>
                  </a:moveTo>
                  <a:cubicBezTo>
                    <a:pt x="4164" y="0"/>
                    <a:pt x="0" y="4164"/>
                    <a:pt x="0" y="9301"/>
                  </a:cubicBezTo>
                  <a:cubicBezTo>
                    <a:pt x="0" y="14438"/>
                    <a:pt x="4164" y="18602"/>
                    <a:pt x="9332" y="18602"/>
                  </a:cubicBezTo>
                  <a:cubicBezTo>
                    <a:pt x="14469" y="18602"/>
                    <a:pt x="18633" y="14438"/>
                    <a:pt x="18633" y="9301"/>
                  </a:cubicBezTo>
                  <a:cubicBezTo>
                    <a:pt x="18633" y="4164"/>
                    <a:pt x="14469" y="0"/>
                    <a:pt x="933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4612673" y="2350325"/>
              <a:ext cx="135585" cy="69788"/>
            </a:xfrm>
            <a:custGeom>
              <a:rect b="b" l="l" r="r" t="t"/>
              <a:pathLst>
                <a:path extrusionOk="0" h="2676" w="5199">
                  <a:moveTo>
                    <a:pt x="5198" y="1"/>
                  </a:moveTo>
                  <a:lnTo>
                    <a:pt x="1" y="61"/>
                  </a:lnTo>
                  <a:lnTo>
                    <a:pt x="1" y="2554"/>
                  </a:lnTo>
                  <a:lnTo>
                    <a:pt x="4378" y="2675"/>
                  </a:lnTo>
                  <a:lnTo>
                    <a:pt x="5198" y="1"/>
                  </a:lnTo>
                  <a:close/>
                </a:path>
              </a:pathLst>
            </a:custGeom>
            <a:solidFill>
              <a:schemeClr val="accen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4657867" y="2252816"/>
              <a:ext cx="120512" cy="167298"/>
            </a:xfrm>
            <a:custGeom>
              <a:rect b="b" l="l" r="r" t="t"/>
              <a:pathLst>
                <a:path extrusionOk="0" h="6415" w="4621">
                  <a:moveTo>
                    <a:pt x="790" y="1"/>
                  </a:moveTo>
                  <a:lnTo>
                    <a:pt x="0" y="3041"/>
                  </a:lnTo>
                  <a:lnTo>
                    <a:pt x="0" y="3041"/>
                  </a:lnTo>
                  <a:lnTo>
                    <a:pt x="730" y="2645"/>
                  </a:lnTo>
                  <a:lnTo>
                    <a:pt x="2645" y="6414"/>
                  </a:lnTo>
                  <a:lnTo>
                    <a:pt x="4620" y="4560"/>
                  </a:lnTo>
                  <a:lnTo>
                    <a:pt x="3040" y="1430"/>
                  </a:lnTo>
                  <a:lnTo>
                    <a:pt x="3739" y="106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4460479" y="2350325"/>
              <a:ext cx="135585" cy="69788"/>
            </a:xfrm>
            <a:custGeom>
              <a:rect b="b" l="l" r="r" t="t"/>
              <a:pathLst>
                <a:path extrusionOk="0" h="2676" w="5199">
                  <a:moveTo>
                    <a:pt x="1" y="1"/>
                  </a:moveTo>
                  <a:lnTo>
                    <a:pt x="852" y="2675"/>
                  </a:lnTo>
                  <a:lnTo>
                    <a:pt x="5198" y="2554"/>
                  </a:lnTo>
                  <a:lnTo>
                    <a:pt x="5198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4430358" y="2252816"/>
              <a:ext cx="120512" cy="167298"/>
            </a:xfrm>
            <a:custGeom>
              <a:rect b="b" l="l" r="r" t="t"/>
              <a:pathLst>
                <a:path extrusionOk="0" h="6415" w="4621">
                  <a:moveTo>
                    <a:pt x="3830" y="1"/>
                  </a:moveTo>
                  <a:lnTo>
                    <a:pt x="882" y="1065"/>
                  </a:lnTo>
                  <a:lnTo>
                    <a:pt x="1581" y="1430"/>
                  </a:lnTo>
                  <a:lnTo>
                    <a:pt x="1" y="4560"/>
                  </a:lnTo>
                  <a:lnTo>
                    <a:pt x="2007" y="6414"/>
                  </a:lnTo>
                  <a:lnTo>
                    <a:pt x="3891" y="2645"/>
                  </a:lnTo>
                  <a:lnTo>
                    <a:pt x="4621" y="3041"/>
                  </a:lnTo>
                  <a:lnTo>
                    <a:pt x="3830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4573842" y="2103803"/>
              <a:ext cx="133995" cy="132404"/>
            </a:xfrm>
            <a:custGeom>
              <a:rect b="b" l="l" r="r" t="t"/>
              <a:pathLst>
                <a:path extrusionOk="0" h="5077" w="5138">
                  <a:moveTo>
                    <a:pt x="2645" y="1"/>
                  </a:moveTo>
                  <a:lnTo>
                    <a:pt x="0" y="912"/>
                  </a:lnTo>
                  <a:lnTo>
                    <a:pt x="3131" y="5077"/>
                  </a:lnTo>
                  <a:lnTo>
                    <a:pt x="5137" y="3587"/>
                  </a:lnTo>
                  <a:lnTo>
                    <a:pt x="2645" y="1"/>
                  </a:lnTo>
                  <a:close/>
                </a:path>
              </a:pathLst>
            </a:custGeom>
            <a:solidFill>
              <a:schemeClr val="accen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4513601" y="2090320"/>
              <a:ext cx="129222" cy="151442"/>
            </a:xfrm>
            <a:custGeom>
              <a:rect b="b" l="l" r="r" t="t"/>
              <a:pathLst>
                <a:path extrusionOk="0" h="5807" w="4955">
                  <a:moveTo>
                    <a:pt x="2310" y="1"/>
                  </a:moveTo>
                  <a:lnTo>
                    <a:pt x="699" y="3132"/>
                  </a:lnTo>
                  <a:lnTo>
                    <a:pt x="0" y="2797"/>
                  </a:lnTo>
                  <a:lnTo>
                    <a:pt x="882" y="5806"/>
                  </a:lnTo>
                  <a:lnTo>
                    <a:pt x="3800" y="4651"/>
                  </a:lnTo>
                  <a:lnTo>
                    <a:pt x="3040" y="4287"/>
                  </a:lnTo>
                  <a:lnTo>
                    <a:pt x="4955" y="51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0" name="Google Shape;530;p26"/>
            <p:cNvGrpSpPr/>
            <p:nvPr/>
          </p:nvGrpSpPr>
          <p:grpSpPr>
            <a:xfrm>
              <a:off x="3456129" y="1327985"/>
              <a:ext cx="252064" cy="152016"/>
              <a:chOff x="4059920" y="3058851"/>
              <a:chExt cx="326222" cy="196705"/>
            </a:xfrm>
          </p:grpSpPr>
          <p:sp>
            <p:nvSpPr>
              <p:cNvPr id="531" name="Google Shape;531;p26"/>
              <p:cNvSpPr/>
              <p:nvPr/>
            </p:nvSpPr>
            <p:spPr>
              <a:xfrm>
                <a:off x="4085510" y="3084441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4" y="0"/>
                    </a:moveTo>
                    <a:lnTo>
                      <a:pt x="5035" y="24"/>
                    </a:lnTo>
                    <a:lnTo>
                      <a:pt x="4800" y="71"/>
                    </a:lnTo>
                    <a:lnTo>
                      <a:pt x="4541" y="165"/>
                    </a:lnTo>
                    <a:lnTo>
                      <a:pt x="4329" y="259"/>
                    </a:lnTo>
                    <a:lnTo>
                      <a:pt x="4117" y="400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412" y="800"/>
                    </a:lnTo>
                    <a:lnTo>
                      <a:pt x="3153" y="682"/>
                    </a:lnTo>
                    <a:lnTo>
                      <a:pt x="2871" y="612"/>
                    </a:lnTo>
                    <a:lnTo>
                      <a:pt x="2588" y="588"/>
                    </a:lnTo>
                    <a:lnTo>
                      <a:pt x="2400" y="588"/>
                    </a:lnTo>
                    <a:lnTo>
                      <a:pt x="2235" y="635"/>
                    </a:lnTo>
                    <a:lnTo>
                      <a:pt x="2094" y="659"/>
                    </a:lnTo>
                    <a:lnTo>
                      <a:pt x="1930" y="730"/>
                    </a:lnTo>
                    <a:lnTo>
                      <a:pt x="1788" y="800"/>
                    </a:lnTo>
                    <a:lnTo>
                      <a:pt x="1647" y="871"/>
                    </a:lnTo>
                    <a:lnTo>
                      <a:pt x="1506" y="965"/>
                    </a:lnTo>
                    <a:lnTo>
                      <a:pt x="1388" y="1082"/>
                    </a:lnTo>
                    <a:lnTo>
                      <a:pt x="1294" y="1200"/>
                    </a:lnTo>
                    <a:lnTo>
                      <a:pt x="1200" y="1341"/>
                    </a:lnTo>
                    <a:lnTo>
                      <a:pt x="1106" y="1459"/>
                    </a:lnTo>
                    <a:lnTo>
                      <a:pt x="1036" y="1623"/>
                    </a:lnTo>
                    <a:lnTo>
                      <a:pt x="989" y="1765"/>
                    </a:lnTo>
                    <a:lnTo>
                      <a:pt x="942" y="1929"/>
                    </a:lnTo>
                    <a:lnTo>
                      <a:pt x="918" y="2094"/>
                    </a:lnTo>
                    <a:lnTo>
                      <a:pt x="894" y="2259"/>
                    </a:lnTo>
                    <a:lnTo>
                      <a:pt x="918" y="2517"/>
                    </a:lnTo>
                    <a:lnTo>
                      <a:pt x="989" y="2776"/>
                    </a:lnTo>
                    <a:lnTo>
                      <a:pt x="753" y="2776"/>
                    </a:lnTo>
                    <a:lnTo>
                      <a:pt x="589" y="2800"/>
                    </a:lnTo>
                    <a:lnTo>
                      <a:pt x="471" y="2847"/>
                    </a:lnTo>
                    <a:lnTo>
                      <a:pt x="330" y="2894"/>
                    </a:lnTo>
                    <a:lnTo>
                      <a:pt x="236" y="2988"/>
                    </a:lnTo>
                    <a:lnTo>
                      <a:pt x="142" y="3105"/>
                    </a:lnTo>
                    <a:lnTo>
                      <a:pt x="71" y="3223"/>
                    </a:lnTo>
                    <a:lnTo>
                      <a:pt x="24" y="3364"/>
                    </a:lnTo>
                    <a:lnTo>
                      <a:pt x="1" y="3529"/>
                    </a:lnTo>
                    <a:lnTo>
                      <a:pt x="24" y="3670"/>
                    </a:lnTo>
                    <a:lnTo>
                      <a:pt x="71" y="3811"/>
                    </a:lnTo>
                    <a:lnTo>
                      <a:pt x="142" y="3929"/>
                    </a:lnTo>
                    <a:lnTo>
                      <a:pt x="236" y="4046"/>
                    </a:lnTo>
                    <a:lnTo>
                      <a:pt x="330" y="4141"/>
                    </a:lnTo>
                    <a:lnTo>
                      <a:pt x="471" y="4211"/>
                    </a:lnTo>
                    <a:lnTo>
                      <a:pt x="589" y="4235"/>
                    </a:lnTo>
                    <a:lnTo>
                      <a:pt x="753" y="4258"/>
                    </a:lnTo>
                    <a:lnTo>
                      <a:pt x="7340" y="4258"/>
                    </a:lnTo>
                    <a:lnTo>
                      <a:pt x="7481" y="4235"/>
                    </a:lnTo>
                    <a:lnTo>
                      <a:pt x="7622" y="4211"/>
                    </a:lnTo>
                    <a:lnTo>
                      <a:pt x="7740" y="4141"/>
                    </a:lnTo>
                    <a:lnTo>
                      <a:pt x="7858" y="4046"/>
                    </a:lnTo>
                    <a:lnTo>
                      <a:pt x="7952" y="3929"/>
                    </a:lnTo>
                    <a:lnTo>
                      <a:pt x="8022" y="3811"/>
                    </a:lnTo>
                    <a:lnTo>
                      <a:pt x="8069" y="3670"/>
                    </a:lnTo>
                    <a:lnTo>
                      <a:pt x="8069" y="3529"/>
                    </a:lnTo>
                    <a:lnTo>
                      <a:pt x="8069" y="3364"/>
                    </a:lnTo>
                    <a:lnTo>
                      <a:pt x="8022" y="3223"/>
                    </a:lnTo>
                    <a:lnTo>
                      <a:pt x="7952" y="3105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47"/>
                    </a:lnTo>
                    <a:lnTo>
                      <a:pt x="7481" y="2800"/>
                    </a:lnTo>
                    <a:lnTo>
                      <a:pt x="7340" y="2776"/>
                    </a:lnTo>
                    <a:lnTo>
                      <a:pt x="7058" y="2776"/>
                    </a:lnTo>
                    <a:lnTo>
                      <a:pt x="7152" y="2588"/>
                    </a:lnTo>
                    <a:lnTo>
                      <a:pt x="7199" y="2376"/>
                    </a:lnTo>
                    <a:lnTo>
                      <a:pt x="7246" y="2165"/>
                    </a:lnTo>
                    <a:lnTo>
                      <a:pt x="7246" y="1953"/>
                    </a:lnTo>
                    <a:lnTo>
                      <a:pt x="7246" y="1741"/>
                    </a:lnTo>
                    <a:lnTo>
                      <a:pt x="7223" y="1553"/>
                    </a:lnTo>
                    <a:lnTo>
                      <a:pt x="7152" y="1365"/>
                    </a:lnTo>
                    <a:lnTo>
                      <a:pt x="7105" y="1200"/>
                    </a:lnTo>
                    <a:lnTo>
                      <a:pt x="7011" y="1035"/>
                    </a:lnTo>
                    <a:lnTo>
                      <a:pt x="6917" y="871"/>
                    </a:lnTo>
                    <a:lnTo>
                      <a:pt x="6799" y="706"/>
                    </a:lnTo>
                    <a:lnTo>
                      <a:pt x="6681" y="565"/>
                    </a:lnTo>
                    <a:lnTo>
                      <a:pt x="6540" y="447"/>
                    </a:lnTo>
                    <a:lnTo>
                      <a:pt x="6399" y="330"/>
                    </a:lnTo>
                    <a:lnTo>
                      <a:pt x="6235" y="236"/>
                    </a:lnTo>
                    <a:lnTo>
                      <a:pt x="6070" y="165"/>
                    </a:lnTo>
                    <a:lnTo>
                      <a:pt x="5882" y="94"/>
                    </a:lnTo>
                    <a:lnTo>
                      <a:pt x="5693" y="47"/>
                    </a:lnTo>
                    <a:lnTo>
                      <a:pt x="5505" y="24"/>
                    </a:lnTo>
                    <a:lnTo>
                      <a:pt x="52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6"/>
              <p:cNvSpPr/>
              <p:nvPr/>
            </p:nvSpPr>
            <p:spPr>
              <a:xfrm>
                <a:off x="4085510" y="3189145"/>
                <a:ext cx="274259" cy="40034"/>
              </a:xfrm>
              <a:custGeom>
                <a:rect b="b" l="l" r="r" t="t"/>
                <a:pathLst>
                  <a:path extrusionOk="0" h="1178" w="8070">
                    <a:moveTo>
                      <a:pt x="142" y="1"/>
                    </a:moveTo>
                    <a:lnTo>
                      <a:pt x="95" y="95"/>
                    </a:lnTo>
                    <a:lnTo>
                      <a:pt x="48" y="213"/>
                    </a:lnTo>
                    <a:lnTo>
                      <a:pt x="24" y="307"/>
                    </a:lnTo>
                    <a:lnTo>
                      <a:pt x="1" y="448"/>
                    </a:lnTo>
                    <a:lnTo>
                      <a:pt x="24" y="589"/>
                    </a:lnTo>
                    <a:lnTo>
                      <a:pt x="71" y="730"/>
                    </a:lnTo>
                    <a:lnTo>
                      <a:pt x="142" y="848"/>
                    </a:lnTo>
                    <a:lnTo>
                      <a:pt x="212" y="965"/>
                    </a:lnTo>
                    <a:lnTo>
                      <a:pt x="330" y="1060"/>
                    </a:lnTo>
                    <a:lnTo>
                      <a:pt x="471" y="1130"/>
                    </a:lnTo>
                    <a:lnTo>
                      <a:pt x="589" y="1154"/>
                    </a:lnTo>
                    <a:lnTo>
                      <a:pt x="753" y="1177"/>
                    </a:lnTo>
                    <a:lnTo>
                      <a:pt x="7340" y="1177"/>
                    </a:lnTo>
                    <a:lnTo>
                      <a:pt x="7481" y="1154"/>
                    </a:lnTo>
                    <a:lnTo>
                      <a:pt x="7622" y="1130"/>
                    </a:lnTo>
                    <a:lnTo>
                      <a:pt x="7740" y="1060"/>
                    </a:lnTo>
                    <a:lnTo>
                      <a:pt x="7858" y="965"/>
                    </a:lnTo>
                    <a:lnTo>
                      <a:pt x="7952" y="848"/>
                    </a:lnTo>
                    <a:lnTo>
                      <a:pt x="8022" y="730"/>
                    </a:lnTo>
                    <a:lnTo>
                      <a:pt x="8069" y="589"/>
                    </a:lnTo>
                    <a:lnTo>
                      <a:pt x="8069" y="448"/>
                    </a:lnTo>
                    <a:lnTo>
                      <a:pt x="8069" y="307"/>
                    </a:lnTo>
                    <a:lnTo>
                      <a:pt x="8046" y="213"/>
                    </a:lnTo>
                    <a:lnTo>
                      <a:pt x="7999" y="95"/>
                    </a:lnTo>
                    <a:lnTo>
                      <a:pt x="7928" y="1"/>
                    </a:lnTo>
                    <a:lnTo>
                      <a:pt x="7811" y="119"/>
                    </a:lnTo>
                    <a:lnTo>
                      <a:pt x="7669" y="213"/>
                    </a:lnTo>
                    <a:lnTo>
                      <a:pt x="7505" y="283"/>
                    </a:lnTo>
                    <a:lnTo>
                      <a:pt x="7340" y="307"/>
                    </a:lnTo>
                    <a:lnTo>
                      <a:pt x="753" y="307"/>
                    </a:lnTo>
                    <a:lnTo>
                      <a:pt x="565" y="283"/>
                    </a:lnTo>
                    <a:lnTo>
                      <a:pt x="400" y="213"/>
                    </a:lnTo>
                    <a:lnTo>
                      <a:pt x="259" y="119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4085510" y="3084441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4" y="0"/>
                    </a:moveTo>
                    <a:lnTo>
                      <a:pt x="5294" y="0"/>
                    </a:lnTo>
                    <a:lnTo>
                      <a:pt x="5505" y="24"/>
                    </a:lnTo>
                    <a:lnTo>
                      <a:pt x="5693" y="47"/>
                    </a:lnTo>
                    <a:lnTo>
                      <a:pt x="5882" y="94"/>
                    </a:lnTo>
                    <a:lnTo>
                      <a:pt x="6070" y="165"/>
                    </a:lnTo>
                    <a:lnTo>
                      <a:pt x="6235" y="236"/>
                    </a:lnTo>
                    <a:lnTo>
                      <a:pt x="6399" y="330"/>
                    </a:lnTo>
                    <a:lnTo>
                      <a:pt x="6540" y="447"/>
                    </a:lnTo>
                    <a:lnTo>
                      <a:pt x="6681" y="565"/>
                    </a:lnTo>
                    <a:lnTo>
                      <a:pt x="6799" y="706"/>
                    </a:lnTo>
                    <a:lnTo>
                      <a:pt x="6917" y="871"/>
                    </a:lnTo>
                    <a:lnTo>
                      <a:pt x="7011" y="1035"/>
                    </a:lnTo>
                    <a:lnTo>
                      <a:pt x="7105" y="1200"/>
                    </a:lnTo>
                    <a:lnTo>
                      <a:pt x="7152" y="1365"/>
                    </a:lnTo>
                    <a:lnTo>
                      <a:pt x="7223" y="1553"/>
                    </a:lnTo>
                    <a:lnTo>
                      <a:pt x="7246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46" y="2165"/>
                    </a:lnTo>
                    <a:lnTo>
                      <a:pt x="7199" y="2376"/>
                    </a:lnTo>
                    <a:lnTo>
                      <a:pt x="7152" y="2588"/>
                    </a:lnTo>
                    <a:lnTo>
                      <a:pt x="7058" y="2776"/>
                    </a:lnTo>
                    <a:lnTo>
                      <a:pt x="7340" y="2776"/>
                    </a:lnTo>
                    <a:lnTo>
                      <a:pt x="7340" y="2776"/>
                    </a:lnTo>
                    <a:lnTo>
                      <a:pt x="7481" y="2800"/>
                    </a:lnTo>
                    <a:lnTo>
                      <a:pt x="7622" y="2847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52" y="3105"/>
                    </a:lnTo>
                    <a:lnTo>
                      <a:pt x="8022" y="3223"/>
                    </a:lnTo>
                    <a:lnTo>
                      <a:pt x="8069" y="3364"/>
                    </a:lnTo>
                    <a:lnTo>
                      <a:pt x="8069" y="3529"/>
                    </a:lnTo>
                    <a:lnTo>
                      <a:pt x="8069" y="3529"/>
                    </a:lnTo>
                    <a:lnTo>
                      <a:pt x="8069" y="3670"/>
                    </a:lnTo>
                    <a:lnTo>
                      <a:pt x="8022" y="3811"/>
                    </a:lnTo>
                    <a:lnTo>
                      <a:pt x="7952" y="3929"/>
                    </a:lnTo>
                    <a:lnTo>
                      <a:pt x="7858" y="4046"/>
                    </a:lnTo>
                    <a:lnTo>
                      <a:pt x="7740" y="4141"/>
                    </a:lnTo>
                    <a:lnTo>
                      <a:pt x="7622" y="4211"/>
                    </a:lnTo>
                    <a:lnTo>
                      <a:pt x="7481" y="4235"/>
                    </a:lnTo>
                    <a:lnTo>
                      <a:pt x="7340" y="4258"/>
                    </a:lnTo>
                    <a:lnTo>
                      <a:pt x="753" y="4258"/>
                    </a:lnTo>
                    <a:lnTo>
                      <a:pt x="753" y="4258"/>
                    </a:lnTo>
                    <a:lnTo>
                      <a:pt x="589" y="4235"/>
                    </a:lnTo>
                    <a:lnTo>
                      <a:pt x="471" y="4211"/>
                    </a:lnTo>
                    <a:lnTo>
                      <a:pt x="330" y="4141"/>
                    </a:lnTo>
                    <a:lnTo>
                      <a:pt x="236" y="4046"/>
                    </a:lnTo>
                    <a:lnTo>
                      <a:pt x="142" y="3929"/>
                    </a:lnTo>
                    <a:lnTo>
                      <a:pt x="71" y="3811"/>
                    </a:lnTo>
                    <a:lnTo>
                      <a:pt x="24" y="3670"/>
                    </a:lnTo>
                    <a:lnTo>
                      <a:pt x="1" y="3529"/>
                    </a:lnTo>
                    <a:lnTo>
                      <a:pt x="1" y="3529"/>
                    </a:lnTo>
                    <a:lnTo>
                      <a:pt x="24" y="3364"/>
                    </a:lnTo>
                    <a:lnTo>
                      <a:pt x="71" y="3223"/>
                    </a:lnTo>
                    <a:lnTo>
                      <a:pt x="142" y="3105"/>
                    </a:lnTo>
                    <a:lnTo>
                      <a:pt x="236" y="2988"/>
                    </a:lnTo>
                    <a:lnTo>
                      <a:pt x="330" y="2894"/>
                    </a:lnTo>
                    <a:lnTo>
                      <a:pt x="471" y="2847"/>
                    </a:lnTo>
                    <a:lnTo>
                      <a:pt x="589" y="2800"/>
                    </a:lnTo>
                    <a:lnTo>
                      <a:pt x="753" y="2776"/>
                    </a:lnTo>
                    <a:lnTo>
                      <a:pt x="989" y="2776"/>
                    </a:lnTo>
                    <a:lnTo>
                      <a:pt x="989" y="2776"/>
                    </a:lnTo>
                    <a:lnTo>
                      <a:pt x="918" y="2517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918" y="2094"/>
                    </a:lnTo>
                    <a:lnTo>
                      <a:pt x="942" y="1929"/>
                    </a:lnTo>
                    <a:lnTo>
                      <a:pt x="989" y="1765"/>
                    </a:lnTo>
                    <a:lnTo>
                      <a:pt x="1036" y="1623"/>
                    </a:lnTo>
                    <a:lnTo>
                      <a:pt x="1106" y="1459"/>
                    </a:lnTo>
                    <a:lnTo>
                      <a:pt x="1200" y="1341"/>
                    </a:lnTo>
                    <a:lnTo>
                      <a:pt x="1294" y="1200"/>
                    </a:lnTo>
                    <a:lnTo>
                      <a:pt x="1388" y="1082"/>
                    </a:lnTo>
                    <a:lnTo>
                      <a:pt x="1506" y="965"/>
                    </a:lnTo>
                    <a:lnTo>
                      <a:pt x="1647" y="871"/>
                    </a:lnTo>
                    <a:lnTo>
                      <a:pt x="1788" y="800"/>
                    </a:lnTo>
                    <a:lnTo>
                      <a:pt x="1930" y="730"/>
                    </a:lnTo>
                    <a:lnTo>
                      <a:pt x="2094" y="659"/>
                    </a:lnTo>
                    <a:lnTo>
                      <a:pt x="2235" y="635"/>
                    </a:lnTo>
                    <a:lnTo>
                      <a:pt x="2400" y="588"/>
                    </a:lnTo>
                    <a:lnTo>
                      <a:pt x="2588" y="588"/>
                    </a:lnTo>
                    <a:lnTo>
                      <a:pt x="2588" y="588"/>
                    </a:lnTo>
                    <a:lnTo>
                      <a:pt x="2871" y="612"/>
                    </a:lnTo>
                    <a:lnTo>
                      <a:pt x="3153" y="682"/>
                    </a:lnTo>
                    <a:lnTo>
                      <a:pt x="3412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0"/>
                    </a:lnTo>
                    <a:lnTo>
                      <a:pt x="4329" y="259"/>
                    </a:lnTo>
                    <a:lnTo>
                      <a:pt x="4541" y="165"/>
                    </a:lnTo>
                    <a:lnTo>
                      <a:pt x="4800" y="71"/>
                    </a:lnTo>
                    <a:lnTo>
                      <a:pt x="5035" y="24"/>
                    </a:lnTo>
                    <a:lnTo>
                      <a:pt x="529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26"/>
              <p:cNvSpPr/>
              <p:nvPr/>
            </p:nvSpPr>
            <p:spPr>
              <a:xfrm>
                <a:off x="4059920" y="3058851"/>
                <a:ext cx="326222" cy="196705"/>
              </a:xfrm>
              <a:custGeom>
                <a:rect b="b" l="l" r="r" t="t"/>
                <a:pathLst>
                  <a:path extrusionOk="0" h="5788" w="9599">
                    <a:moveTo>
                      <a:pt x="6047" y="753"/>
                    </a:moveTo>
                    <a:lnTo>
                      <a:pt x="6258" y="777"/>
                    </a:lnTo>
                    <a:lnTo>
                      <a:pt x="6446" y="800"/>
                    </a:lnTo>
                    <a:lnTo>
                      <a:pt x="6635" y="847"/>
                    </a:lnTo>
                    <a:lnTo>
                      <a:pt x="6823" y="918"/>
                    </a:lnTo>
                    <a:lnTo>
                      <a:pt x="6988" y="989"/>
                    </a:lnTo>
                    <a:lnTo>
                      <a:pt x="7152" y="1083"/>
                    </a:lnTo>
                    <a:lnTo>
                      <a:pt x="7293" y="1200"/>
                    </a:lnTo>
                    <a:lnTo>
                      <a:pt x="7434" y="1318"/>
                    </a:lnTo>
                    <a:lnTo>
                      <a:pt x="7552" y="1459"/>
                    </a:lnTo>
                    <a:lnTo>
                      <a:pt x="7670" y="1624"/>
                    </a:lnTo>
                    <a:lnTo>
                      <a:pt x="7764" y="1788"/>
                    </a:lnTo>
                    <a:lnTo>
                      <a:pt x="7858" y="1953"/>
                    </a:lnTo>
                    <a:lnTo>
                      <a:pt x="7905" y="2118"/>
                    </a:lnTo>
                    <a:lnTo>
                      <a:pt x="7976" y="2306"/>
                    </a:lnTo>
                    <a:lnTo>
                      <a:pt x="7999" y="2494"/>
                    </a:lnTo>
                    <a:lnTo>
                      <a:pt x="7999" y="2706"/>
                    </a:lnTo>
                    <a:lnTo>
                      <a:pt x="7999" y="2918"/>
                    </a:lnTo>
                    <a:lnTo>
                      <a:pt x="7952" y="3129"/>
                    </a:lnTo>
                    <a:lnTo>
                      <a:pt x="7905" y="3341"/>
                    </a:lnTo>
                    <a:lnTo>
                      <a:pt x="7811" y="3529"/>
                    </a:lnTo>
                    <a:lnTo>
                      <a:pt x="8093" y="3529"/>
                    </a:lnTo>
                    <a:lnTo>
                      <a:pt x="8234" y="3553"/>
                    </a:lnTo>
                    <a:lnTo>
                      <a:pt x="8375" y="3600"/>
                    </a:lnTo>
                    <a:lnTo>
                      <a:pt x="8493" y="3647"/>
                    </a:lnTo>
                    <a:lnTo>
                      <a:pt x="8611" y="3741"/>
                    </a:lnTo>
                    <a:lnTo>
                      <a:pt x="8705" y="3858"/>
                    </a:lnTo>
                    <a:lnTo>
                      <a:pt x="8775" y="3976"/>
                    </a:lnTo>
                    <a:lnTo>
                      <a:pt x="8822" y="4117"/>
                    </a:lnTo>
                    <a:lnTo>
                      <a:pt x="8822" y="4282"/>
                    </a:lnTo>
                    <a:lnTo>
                      <a:pt x="8822" y="4423"/>
                    </a:lnTo>
                    <a:lnTo>
                      <a:pt x="8775" y="4564"/>
                    </a:lnTo>
                    <a:lnTo>
                      <a:pt x="8705" y="4682"/>
                    </a:lnTo>
                    <a:lnTo>
                      <a:pt x="8611" y="4799"/>
                    </a:lnTo>
                    <a:lnTo>
                      <a:pt x="8493" y="4894"/>
                    </a:lnTo>
                    <a:lnTo>
                      <a:pt x="8375" y="4964"/>
                    </a:lnTo>
                    <a:lnTo>
                      <a:pt x="8234" y="4988"/>
                    </a:lnTo>
                    <a:lnTo>
                      <a:pt x="8093" y="5011"/>
                    </a:lnTo>
                    <a:lnTo>
                      <a:pt x="1506" y="5011"/>
                    </a:lnTo>
                    <a:lnTo>
                      <a:pt x="1342" y="4988"/>
                    </a:lnTo>
                    <a:lnTo>
                      <a:pt x="1224" y="4964"/>
                    </a:lnTo>
                    <a:lnTo>
                      <a:pt x="1083" y="4894"/>
                    </a:lnTo>
                    <a:lnTo>
                      <a:pt x="989" y="4799"/>
                    </a:lnTo>
                    <a:lnTo>
                      <a:pt x="895" y="4682"/>
                    </a:lnTo>
                    <a:lnTo>
                      <a:pt x="824" y="4564"/>
                    </a:lnTo>
                    <a:lnTo>
                      <a:pt x="777" y="4423"/>
                    </a:lnTo>
                    <a:lnTo>
                      <a:pt x="754" y="4282"/>
                    </a:lnTo>
                    <a:lnTo>
                      <a:pt x="777" y="4117"/>
                    </a:lnTo>
                    <a:lnTo>
                      <a:pt x="824" y="3976"/>
                    </a:lnTo>
                    <a:lnTo>
                      <a:pt x="895" y="3858"/>
                    </a:lnTo>
                    <a:lnTo>
                      <a:pt x="989" y="3741"/>
                    </a:lnTo>
                    <a:lnTo>
                      <a:pt x="1083" y="3647"/>
                    </a:lnTo>
                    <a:lnTo>
                      <a:pt x="1224" y="3600"/>
                    </a:lnTo>
                    <a:lnTo>
                      <a:pt x="1342" y="3553"/>
                    </a:lnTo>
                    <a:lnTo>
                      <a:pt x="1506" y="3529"/>
                    </a:lnTo>
                    <a:lnTo>
                      <a:pt x="1742" y="3529"/>
                    </a:lnTo>
                    <a:lnTo>
                      <a:pt x="1671" y="3270"/>
                    </a:lnTo>
                    <a:lnTo>
                      <a:pt x="1647" y="3012"/>
                    </a:lnTo>
                    <a:lnTo>
                      <a:pt x="1671" y="2847"/>
                    </a:lnTo>
                    <a:lnTo>
                      <a:pt x="1695" y="2682"/>
                    </a:lnTo>
                    <a:lnTo>
                      <a:pt x="1742" y="2518"/>
                    </a:lnTo>
                    <a:lnTo>
                      <a:pt x="1789" y="2376"/>
                    </a:lnTo>
                    <a:lnTo>
                      <a:pt x="1859" y="2212"/>
                    </a:lnTo>
                    <a:lnTo>
                      <a:pt x="1953" y="2094"/>
                    </a:lnTo>
                    <a:lnTo>
                      <a:pt x="2047" y="1953"/>
                    </a:lnTo>
                    <a:lnTo>
                      <a:pt x="2141" y="1835"/>
                    </a:lnTo>
                    <a:lnTo>
                      <a:pt x="2259" y="1718"/>
                    </a:lnTo>
                    <a:lnTo>
                      <a:pt x="2400" y="1624"/>
                    </a:lnTo>
                    <a:lnTo>
                      <a:pt x="2541" y="1553"/>
                    </a:lnTo>
                    <a:lnTo>
                      <a:pt x="2683" y="1483"/>
                    </a:lnTo>
                    <a:lnTo>
                      <a:pt x="2847" y="1412"/>
                    </a:lnTo>
                    <a:lnTo>
                      <a:pt x="2988" y="1388"/>
                    </a:lnTo>
                    <a:lnTo>
                      <a:pt x="3153" y="1341"/>
                    </a:lnTo>
                    <a:lnTo>
                      <a:pt x="3341" y="1341"/>
                    </a:lnTo>
                    <a:lnTo>
                      <a:pt x="3624" y="1365"/>
                    </a:lnTo>
                    <a:lnTo>
                      <a:pt x="3906" y="1435"/>
                    </a:lnTo>
                    <a:lnTo>
                      <a:pt x="4165" y="1553"/>
                    </a:lnTo>
                    <a:lnTo>
                      <a:pt x="4376" y="1718"/>
                    </a:lnTo>
                    <a:lnTo>
                      <a:pt x="4517" y="1506"/>
                    </a:lnTo>
                    <a:lnTo>
                      <a:pt x="4682" y="1318"/>
                    </a:lnTo>
                    <a:lnTo>
                      <a:pt x="4870" y="1153"/>
                    </a:lnTo>
                    <a:lnTo>
                      <a:pt x="5082" y="1012"/>
                    </a:lnTo>
                    <a:lnTo>
                      <a:pt x="5294" y="918"/>
                    </a:lnTo>
                    <a:lnTo>
                      <a:pt x="5553" y="824"/>
                    </a:lnTo>
                    <a:lnTo>
                      <a:pt x="5788" y="777"/>
                    </a:lnTo>
                    <a:lnTo>
                      <a:pt x="6047" y="753"/>
                    </a:lnTo>
                    <a:close/>
                    <a:moveTo>
                      <a:pt x="5788" y="0"/>
                    </a:moveTo>
                    <a:lnTo>
                      <a:pt x="5553" y="48"/>
                    </a:lnTo>
                    <a:lnTo>
                      <a:pt x="5294" y="118"/>
                    </a:lnTo>
                    <a:lnTo>
                      <a:pt x="5059" y="189"/>
                    </a:lnTo>
                    <a:lnTo>
                      <a:pt x="4823" y="306"/>
                    </a:lnTo>
                    <a:lnTo>
                      <a:pt x="4588" y="424"/>
                    </a:lnTo>
                    <a:lnTo>
                      <a:pt x="4400" y="565"/>
                    </a:lnTo>
                    <a:lnTo>
                      <a:pt x="4188" y="730"/>
                    </a:lnTo>
                    <a:lnTo>
                      <a:pt x="3976" y="683"/>
                    </a:lnTo>
                    <a:lnTo>
                      <a:pt x="3765" y="612"/>
                    </a:lnTo>
                    <a:lnTo>
                      <a:pt x="3553" y="589"/>
                    </a:lnTo>
                    <a:lnTo>
                      <a:pt x="3082" y="589"/>
                    </a:lnTo>
                    <a:lnTo>
                      <a:pt x="2847" y="636"/>
                    </a:lnTo>
                    <a:lnTo>
                      <a:pt x="2636" y="683"/>
                    </a:lnTo>
                    <a:lnTo>
                      <a:pt x="2424" y="753"/>
                    </a:lnTo>
                    <a:lnTo>
                      <a:pt x="2212" y="871"/>
                    </a:lnTo>
                    <a:lnTo>
                      <a:pt x="2000" y="965"/>
                    </a:lnTo>
                    <a:lnTo>
                      <a:pt x="1836" y="1106"/>
                    </a:lnTo>
                    <a:lnTo>
                      <a:pt x="1647" y="1247"/>
                    </a:lnTo>
                    <a:lnTo>
                      <a:pt x="1506" y="1412"/>
                    </a:lnTo>
                    <a:lnTo>
                      <a:pt x="1365" y="1600"/>
                    </a:lnTo>
                    <a:lnTo>
                      <a:pt x="1224" y="1788"/>
                    </a:lnTo>
                    <a:lnTo>
                      <a:pt x="1130" y="2000"/>
                    </a:lnTo>
                    <a:lnTo>
                      <a:pt x="1036" y="2212"/>
                    </a:lnTo>
                    <a:lnTo>
                      <a:pt x="965" y="2423"/>
                    </a:lnTo>
                    <a:lnTo>
                      <a:pt x="918" y="2659"/>
                    </a:lnTo>
                    <a:lnTo>
                      <a:pt x="895" y="2894"/>
                    </a:lnTo>
                    <a:lnTo>
                      <a:pt x="707" y="2988"/>
                    </a:lnTo>
                    <a:lnTo>
                      <a:pt x="542" y="3129"/>
                    </a:lnTo>
                    <a:lnTo>
                      <a:pt x="377" y="3270"/>
                    </a:lnTo>
                    <a:lnTo>
                      <a:pt x="260" y="3435"/>
                    </a:lnTo>
                    <a:lnTo>
                      <a:pt x="142" y="3623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1" y="4282"/>
                    </a:lnTo>
                    <a:lnTo>
                      <a:pt x="1" y="4423"/>
                    </a:lnTo>
                    <a:lnTo>
                      <a:pt x="24" y="4564"/>
                    </a:lnTo>
                    <a:lnTo>
                      <a:pt x="71" y="4729"/>
                    </a:lnTo>
                    <a:lnTo>
                      <a:pt x="118" y="4846"/>
                    </a:lnTo>
                    <a:lnTo>
                      <a:pt x="189" y="4988"/>
                    </a:lnTo>
                    <a:lnTo>
                      <a:pt x="260" y="5105"/>
                    </a:lnTo>
                    <a:lnTo>
                      <a:pt x="448" y="5341"/>
                    </a:lnTo>
                    <a:lnTo>
                      <a:pt x="659" y="5529"/>
                    </a:lnTo>
                    <a:lnTo>
                      <a:pt x="777" y="5599"/>
                    </a:lnTo>
                    <a:lnTo>
                      <a:pt x="918" y="5646"/>
                    </a:lnTo>
                    <a:lnTo>
                      <a:pt x="1059" y="5717"/>
                    </a:lnTo>
                    <a:lnTo>
                      <a:pt x="1201" y="5740"/>
                    </a:lnTo>
                    <a:lnTo>
                      <a:pt x="1342" y="5764"/>
                    </a:lnTo>
                    <a:lnTo>
                      <a:pt x="1506" y="5787"/>
                    </a:lnTo>
                    <a:lnTo>
                      <a:pt x="8093" y="5787"/>
                    </a:lnTo>
                    <a:lnTo>
                      <a:pt x="8234" y="5764"/>
                    </a:lnTo>
                    <a:lnTo>
                      <a:pt x="8399" y="5740"/>
                    </a:lnTo>
                    <a:lnTo>
                      <a:pt x="8540" y="5717"/>
                    </a:lnTo>
                    <a:lnTo>
                      <a:pt x="8681" y="5646"/>
                    </a:lnTo>
                    <a:lnTo>
                      <a:pt x="8799" y="5599"/>
                    </a:lnTo>
                    <a:lnTo>
                      <a:pt x="8940" y="5529"/>
                    </a:lnTo>
                    <a:lnTo>
                      <a:pt x="9152" y="5341"/>
                    </a:lnTo>
                    <a:lnTo>
                      <a:pt x="9340" y="5105"/>
                    </a:lnTo>
                    <a:lnTo>
                      <a:pt x="9411" y="4988"/>
                    </a:lnTo>
                    <a:lnTo>
                      <a:pt x="9481" y="4846"/>
                    </a:lnTo>
                    <a:lnTo>
                      <a:pt x="9528" y="4729"/>
                    </a:lnTo>
                    <a:lnTo>
                      <a:pt x="9552" y="4564"/>
                    </a:lnTo>
                    <a:lnTo>
                      <a:pt x="9575" y="4423"/>
                    </a:lnTo>
                    <a:lnTo>
                      <a:pt x="9599" y="4282"/>
                    </a:lnTo>
                    <a:lnTo>
                      <a:pt x="9575" y="4047"/>
                    </a:lnTo>
                    <a:lnTo>
                      <a:pt x="9528" y="3858"/>
                    </a:lnTo>
                    <a:lnTo>
                      <a:pt x="9458" y="3647"/>
                    </a:lnTo>
                    <a:lnTo>
                      <a:pt x="9363" y="3459"/>
                    </a:lnTo>
                    <a:lnTo>
                      <a:pt x="9246" y="3294"/>
                    </a:lnTo>
                    <a:lnTo>
                      <a:pt x="9105" y="3153"/>
                    </a:lnTo>
                    <a:lnTo>
                      <a:pt x="8940" y="3035"/>
                    </a:lnTo>
                    <a:lnTo>
                      <a:pt x="8752" y="2918"/>
                    </a:lnTo>
                    <a:lnTo>
                      <a:pt x="8775" y="2706"/>
                    </a:lnTo>
                    <a:lnTo>
                      <a:pt x="8752" y="2423"/>
                    </a:lnTo>
                    <a:lnTo>
                      <a:pt x="8705" y="2165"/>
                    </a:lnTo>
                    <a:lnTo>
                      <a:pt x="8634" y="1906"/>
                    </a:lnTo>
                    <a:lnTo>
                      <a:pt x="8564" y="1647"/>
                    </a:lnTo>
                    <a:lnTo>
                      <a:pt x="8446" y="1412"/>
                    </a:lnTo>
                    <a:lnTo>
                      <a:pt x="8305" y="1200"/>
                    </a:lnTo>
                    <a:lnTo>
                      <a:pt x="8140" y="989"/>
                    </a:lnTo>
                    <a:lnTo>
                      <a:pt x="7976" y="800"/>
                    </a:lnTo>
                    <a:lnTo>
                      <a:pt x="7787" y="612"/>
                    </a:lnTo>
                    <a:lnTo>
                      <a:pt x="7576" y="447"/>
                    </a:lnTo>
                    <a:lnTo>
                      <a:pt x="7340" y="330"/>
                    </a:lnTo>
                    <a:lnTo>
                      <a:pt x="7105" y="212"/>
                    </a:lnTo>
                    <a:lnTo>
                      <a:pt x="6870" y="118"/>
                    </a:lnTo>
                    <a:lnTo>
                      <a:pt x="6611" y="48"/>
                    </a:lnTo>
                    <a:lnTo>
                      <a:pt x="6329" y="0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5" name="Google Shape;535;p26"/>
            <p:cNvGrpSpPr/>
            <p:nvPr/>
          </p:nvGrpSpPr>
          <p:grpSpPr>
            <a:xfrm>
              <a:off x="5612071" y="1682063"/>
              <a:ext cx="264641" cy="51685"/>
              <a:chOff x="4985146" y="2102805"/>
              <a:chExt cx="459552" cy="8975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4985146" y="2102805"/>
                <a:ext cx="261107" cy="89752"/>
              </a:xfrm>
              <a:custGeom>
                <a:rect b="b" l="l" r="r" t="t"/>
                <a:pathLst>
                  <a:path extrusionOk="0" h="1553" w="4518">
                    <a:moveTo>
                      <a:pt x="800" y="0"/>
                    </a:moveTo>
                    <a:lnTo>
                      <a:pt x="636" y="24"/>
                    </a:lnTo>
                    <a:lnTo>
                      <a:pt x="495" y="47"/>
                    </a:lnTo>
                    <a:lnTo>
                      <a:pt x="353" y="118"/>
                    </a:lnTo>
                    <a:lnTo>
                      <a:pt x="236" y="235"/>
                    </a:lnTo>
                    <a:lnTo>
                      <a:pt x="165" y="329"/>
                    </a:lnTo>
                    <a:lnTo>
                      <a:pt x="95" y="424"/>
                    </a:lnTo>
                    <a:lnTo>
                      <a:pt x="24" y="588"/>
                    </a:lnTo>
                    <a:lnTo>
                      <a:pt x="1" y="776"/>
                    </a:lnTo>
                    <a:lnTo>
                      <a:pt x="24" y="941"/>
                    </a:lnTo>
                    <a:lnTo>
                      <a:pt x="71" y="1082"/>
                    </a:lnTo>
                    <a:lnTo>
                      <a:pt x="142" y="1223"/>
                    </a:lnTo>
                    <a:lnTo>
                      <a:pt x="236" y="1341"/>
                    </a:lnTo>
                    <a:lnTo>
                      <a:pt x="353" y="1435"/>
                    </a:lnTo>
                    <a:lnTo>
                      <a:pt x="495" y="1506"/>
                    </a:lnTo>
                    <a:lnTo>
                      <a:pt x="636" y="1553"/>
                    </a:lnTo>
                    <a:lnTo>
                      <a:pt x="3882" y="1553"/>
                    </a:lnTo>
                    <a:lnTo>
                      <a:pt x="4047" y="1506"/>
                    </a:lnTo>
                    <a:lnTo>
                      <a:pt x="4164" y="1435"/>
                    </a:lnTo>
                    <a:lnTo>
                      <a:pt x="4282" y="1341"/>
                    </a:lnTo>
                    <a:lnTo>
                      <a:pt x="4376" y="1223"/>
                    </a:lnTo>
                    <a:lnTo>
                      <a:pt x="4447" y="1082"/>
                    </a:lnTo>
                    <a:lnTo>
                      <a:pt x="4494" y="941"/>
                    </a:lnTo>
                    <a:lnTo>
                      <a:pt x="4517" y="776"/>
                    </a:lnTo>
                    <a:lnTo>
                      <a:pt x="4494" y="588"/>
                    </a:lnTo>
                    <a:lnTo>
                      <a:pt x="4447" y="424"/>
                    </a:lnTo>
                    <a:lnTo>
                      <a:pt x="4376" y="329"/>
                    </a:lnTo>
                    <a:lnTo>
                      <a:pt x="4306" y="259"/>
                    </a:lnTo>
                    <a:lnTo>
                      <a:pt x="4235" y="188"/>
                    </a:lnTo>
                    <a:lnTo>
                      <a:pt x="4164" y="118"/>
                    </a:lnTo>
                    <a:lnTo>
                      <a:pt x="4047" y="71"/>
                    </a:lnTo>
                    <a:lnTo>
                      <a:pt x="3953" y="24"/>
                    </a:lnTo>
                    <a:lnTo>
                      <a:pt x="3835" y="0"/>
                    </a:lnTo>
                    <a:close/>
                  </a:path>
                </a:pathLst>
              </a:custGeom>
              <a:solidFill>
                <a:srgbClr val="E4ECF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4990579" y="2102805"/>
                <a:ext cx="251571" cy="50337"/>
              </a:xfrm>
              <a:custGeom>
                <a:rect b="b" l="l" r="r" t="t"/>
                <a:pathLst>
                  <a:path extrusionOk="0" h="871" w="4353">
                    <a:moveTo>
                      <a:pt x="706" y="0"/>
                    </a:moveTo>
                    <a:lnTo>
                      <a:pt x="542" y="24"/>
                    </a:lnTo>
                    <a:lnTo>
                      <a:pt x="401" y="47"/>
                    </a:lnTo>
                    <a:lnTo>
                      <a:pt x="259" y="118"/>
                    </a:lnTo>
                    <a:lnTo>
                      <a:pt x="142" y="235"/>
                    </a:lnTo>
                    <a:lnTo>
                      <a:pt x="71" y="329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612"/>
                    </a:lnTo>
                    <a:lnTo>
                      <a:pt x="189" y="682"/>
                    </a:lnTo>
                    <a:lnTo>
                      <a:pt x="283" y="753"/>
                    </a:lnTo>
                    <a:lnTo>
                      <a:pt x="377" y="800"/>
                    </a:lnTo>
                    <a:lnTo>
                      <a:pt x="471" y="847"/>
                    </a:lnTo>
                    <a:lnTo>
                      <a:pt x="589" y="870"/>
                    </a:lnTo>
                    <a:lnTo>
                      <a:pt x="3647" y="870"/>
                    </a:lnTo>
                    <a:lnTo>
                      <a:pt x="3788" y="847"/>
                    </a:lnTo>
                    <a:lnTo>
                      <a:pt x="3953" y="800"/>
                    </a:lnTo>
                    <a:lnTo>
                      <a:pt x="4070" y="729"/>
                    </a:lnTo>
                    <a:lnTo>
                      <a:pt x="4188" y="635"/>
                    </a:lnTo>
                    <a:lnTo>
                      <a:pt x="4282" y="541"/>
                    </a:lnTo>
                    <a:lnTo>
                      <a:pt x="4353" y="424"/>
                    </a:lnTo>
                    <a:lnTo>
                      <a:pt x="4282" y="329"/>
                    </a:lnTo>
                    <a:lnTo>
                      <a:pt x="4212" y="259"/>
                    </a:lnTo>
                    <a:lnTo>
                      <a:pt x="4141" y="188"/>
                    </a:lnTo>
                    <a:lnTo>
                      <a:pt x="4070" y="118"/>
                    </a:lnTo>
                    <a:lnTo>
                      <a:pt x="3953" y="71"/>
                    </a:lnTo>
                    <a:lnTo>
                      <a:pt x="3859" y="24"/>
                    </a:lnTo>
                    <a:lnTo>
                      <a:pt x="37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26"/>
              <p:cNvSpPr/>
              <p:nvPr/>
            </p:nvSpPr>
            <p:spPr>
              <a:xfrm>
                <a:off x="4985146" y="2102805"/>
                <a:ext cx="261107" cy="89752"/>
              </a:xfrm>
              <a:custGeom>
                <a:rect b="b" l="l" r="r" t="t"/>
                <a:pathLst>
                  <a:path extrusionOk="0" fill="none" h="1553" w="4518">
                    <a:moveTo>
                      <a:pt x="3741" y="0"/>
                    </a:moveTo>
                    <a:lnTo>
                      <a:pt x="3741" y="0"/>
                    </a:lnTo>
                    <a:lnTo>
                      <a:pt x="3835" y="0"/>
                    </a:lnTo>
                    <a:lnTo>
                      <a:pt x="3953" y="24"/>
                    </a:lnTo>
                    <a:lnTo>
                      <a:pt x="4047" y="71"/>
                    </a:lnTo>
                    <a:lnTo>
                      <a:pt x="4164" y="118"/>
                    </a:lnTo>
                    <a:lnTo>
                      <a:pt x="4235" y="188"/>
                    </a:lnTo>
                    <a:lnTo>
                      <a:pt x="4306" y="259"/>
                    </a:lnTo>
                    <a:lnTo>
                      <a:pt x="4376" y="329"/>
                    </a:lnTo>
                    <a:lnTo>
                      <a:pt x="4447" y="424"/>
                    </a:lnTo>
                    <a:lnTo>
                      <a:pt x="4447" y="424"/>
                    </a:lnTo>
                    <a:lnTo>
                      <a:pt x="4494" y="588"/>
                    </a:lnTo>
                    <a:lnTo>
                      <a:pt x="4517" y="776"/>
                    </a:lnTo>
                    <a:lnTo>
                      <a:pt x="4517" y="776"/>
                    </a:lnTo>
                    <a:lnTo>
                      <a:pt x="4494" y="941"/>
                    </a:lnTo>
                    <a:lnTo>
                      <a:pt x="4447" y="1082"/>
                    </a:lnTo>
                    <a:lnTo>
                      <a:pt x="4376" y="1223"/>
                    </a:lnTo>
                    <a:lnTo>
                      <a:pt x="4282" y="1341"/>
                    </a:lnTo>
                    <a:lnTo>
                      <a:pt x="4282" y="1341"/>
                    </a:lnTo>
                    <a:lnTo>
                      <a:pt x="4164" y="1435"/>
                    </a:lnTo>
                    <a:lnTo>
                      <a:pt x="4047" y="1506"/>
                    </a:lnTo>
                    <a:lnTo>
                      <a:pt x="3882" y="1553"/>
                    </a:lnTo>
                    <a:lnTo>
                      <a:pt x="3741" y="1553"/>
                    </a:lnTo>
                    <a:lnTo>
                      <a:pt x="800" y="1553"/>
                    </a:lnTo>
                    <a:lnTo>
                      <a:pt x="800" y="1553"/>
                    </a:lnTo>
                    <a:lnTo>
                      <a:pt x="636" y="1553"/>
                    </a:lnTo>
                    <a:lnTo>
                      <a:pt x="495" y="1506"/>
                    </a:lnTo>
                    <a:lnTo>
                      <a:pt x="353" y="1435"/>
                    </a:lnTo>
                    <a:lnTo>
                      <a:pt x="236" y="1341"/>
                    </a:lnTo>
                    <a:lnTo>
                      <a:pt x="142" y="1223"/>
                    </a:lnTo>
                    <a:lnTo>
                      <a:pt x="71" y="1082"/>
                    </a:lnTo>
                    <a:lnTo>
                      <a:pt x="24" y="941"/>
                    </a:lnTo>
                    <a:lnTo>
                      <a:pt x="1" y="776"/>
                    </a:lnTo>
                    <a:lnTo>
                      <a:pt x="1" y="776"/>
                    </a:lnTo>
                    <a:lnTo>
                      <a:pt x="24" y="588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65" y="329"/>
                    </a:lnTo>
                    <a:lnTo>
                      <a:pt x="236" y="235"/>
                    </a:lnTo>
                    <a:lnTo>
                      <a:pt x="236" y="235"/>
                    </a:lnTo>
                    <a:lnTo>
                      <a:pt x="353" y="118"/>
                    </a:lnTo>
                    <a:lnTo>
                      <a:pt x="495" y="47"/>
                    </a:lnTo>
                    <a:lnTo>
                      <a:pt x="636" y="24"/>
                    </a:lnTo>
                    <a:lnTo>
                      <a:pt x="800" y="0"/>
                    </a:lnTo>
                    <a:lnTo>
                      <a:pt x="3741" y="0"/>
                    </a:lnTo>
                  </a:path>
                </a:pathLst>
              </a:cu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5325010" y="2102805"/>
                <a:ext cx="119688" cy="89752"/>
              </a:xfrm>
              <a:custGeom>
                <a:rect b="b" l="l" r="r" t="t"/>
                <a:pathLst>
                  <a:path extrusionOk="0" h="1553" w="2071">
                    <a:moveTo>
                      <a:pt x="800" y="0"/>
                    </a:moveTo>
                    <a:lnTo>
                      <a:pt x="636" y="24"/>
                    </a:lnTo>
                    <a:lnTo>
                      <a:pt x="495" y="47"/>
                    </a:lnTo>
                    <a:lnTo>
                      <a:pt x="354" y="118"/>
                    </a:lnTo>
                    <a:lnTo>
                      <a:pt x="236" y="235"/>
                    </a:lnTo>
                    <a:lnTo>
                      <a:pt x="165" y="329"/>
                    </a:lnTo>
                    <a:lnTo>
                      <a:pt x="95" y="424"/>
                    </a:lnTo>
                    <a:lnTo>
                      <a:pt x="24" y="588"/>
                    </a:lnTo>
                    <a:lnTo>
                      <a:pt x="1" y="776"/>
                    </a:lnTo>
                    <a:lnTo>
                      <a:pt x="24" y="941"/>
                    </a:lnTo>
                    <a:lnTo>
                      <a:pt x="71" y="1082"/>
                    </a:lnTo>
                    <a:lnTo>
                      <a:pt x="142" y="1223"/>
                    </a:lnTo>
                    <a:lnTo>
                      <a:pt x="236" y="1341"/>
                    </a:lnTo>
                    <a:lnTo>
                      <a:pt x="354" y="1435"/>
                    </a:lnTo>
                    <a:lnTo>
                      <a:pt x="495" y="1506"/>
                    </a:lnTo>
                    <a:lnTo>
                      <a:pt x="636" y="1553"/>
                    </a:lnTo>
                    <a:lnTo>
                      <a:pt x="1436" y="1553"/>
                    </a:lnTo>
                    <a:lnTo>
                      <a:pt x="1577" y="1506"/>
                    </a:lnTo>
                    <a:lnTo>
                      <a:pt x="1718" y="1435"/>
                    </a:lnTo>
                    <a:lnTo>
                      <a:pt x="1836" y="1341"/>
                    </a:lnTo>
                    <a:lnTo>
                      <a:pt x="1930" y="1223"/>
                    </a:lnTo>
                    <a:lnTo>
                      <a:pt x="2000" y="1082"/>
                    </a:lnTo>
                    <a:lnTo>
                      <a:pt x="2047" y="941"/>
                    </a:lnTo>
                    <a:lnTo>
                      <a:pt x="2071" y="776"/>
                    </a:lnTo>
                    <a:lnTo>
                      <a:pt x="2047" y="588"/>
                    </a:lnTo>
                    <a:lnTo>
                      <a:pt x="1977" y="424"/>
                    </a:lnTo>
                    <a:lnTo>
                      <a:pt x="1930" y="329"/>
                    </a:lnTo>
                    <a:lnTo>
                      <a:pt x="1859" y="259"/>
                    </a:lnTo>
                    <a:lnTo>
                      <a:pt x="1789" y="188"/>
                    </a:lnTo>
                    <a:lnTo>
                      <a:pt x="1694" y="118"/>
                    </a:lnTo>
                    <a:lnTo>
                      <a:pt x="1600" y="71"/>
                    </a:lnTo>
                    <a:lnTo>
                      <a:pt x="1506" y="24"/>
                    </a:lnTo>
                    <a:lnTo>
                      <a:pt x="1389" y="0"/>
                    </a:lnTo>
                    <a:close/>
                  </a:path>
                </a:pathLst>
              </a:custGeom>
              <a:solidFill>
                <a:srgbClr val="E4ECF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5330442" y="2102805"/>
                <a:ext cx="108823" cy="50337"/>
              </a:xfrm>
              <a:custGeom>
                <a:rect b="b" l="l" r="r" t="t"/>
                <a:pathLst>
                  <a:path extrusionOk="0" h="871" w="1883">
                    <a:moveTo>
                      <a:pt x="706" y="0"/>
                    </a:moveTo>
                    <a:lnTo>
                      <a:pt x="542" y="24"/>
                    </a:lnTo>
                    <a:lnTo>
                      <a:pt x="401" y="47"/>
                    </a:lnTo>
                    <a:lnTo>
                      <a:pt x="260" y="118"/>
                    </a:lnTo>
                    <a:lnTo>
                      <a:pt x="142" y="235"/>
                    </a:lnTo>
                    <a:lnTo>
                      <a:pt x="71" y="329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612"/>
                    </a:lnTo>
                    <a:lnTo>
                      <a:pt x="189" y="682"/>
                    </a:lnTo>
                    <a:lnTo>
                      <a:pt x="283" y="753"/>
                    </a:lnTo>
                    <a:lnTo>
                      <a:pt x="377" y="800"/>
                    </a:lnTo>
                    <a:lnTo>
                      <a:pt x="471" y="847"/>
                    </a:lnTo>
                    <a:lnTo>
                      <a:pt x="589" y="870"/>
                    </a:lnTo>
                    <a:lnTo>
                      <a:pt x="1177" y="870"/>
                    </a:lnTo>
                    <a:lnTo>
                      <a:pt x="1342" y="847"/>
                    </a:lnTo>
                    <a:lnTo>
                      <a:pt x="1483" y="800"/>
                    </a:lnTo>
                    <a:lnTo>
                      <a:pt x="1624" y="729"/>
                    </a:lnTo>
                    <a:lnTo>
                      <a:pt x="1742" y="635"/>
                    </a:lnTo>
                    <a:lnTo>
                      <a:pt x="1812" y="541"/>
                    </a:lnTo>
                    <a:lnTo>
                      <a:pt x="1883" y="424"/>
                    </a:lnTo>
                    <a:lnTo>
                      <a:pt x="1836" y="329"/>
                    </a:lnTo>
                    <a:lnTo>
                      <a:pt x="1765" y="259"/>
                    </a:lnTo>
                    <a:lnTo>
                      <a:pt x="1695" y="188"/>
                    </a:lnTo>
                    <a:lnTo>
                      <a:pt x="1600" y="118"/>
                    </a:lnTo>
                    <a:lnTo>
                      <a:pt x="1506" y="71"/>
                    </a:lnTo>
                    <a:lnTo>
                      <a:pt x="1412" y="24"/>
                    </a:lnTo>
                    <a:lnTo>
                      <a:pt x="129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26"/>
              <p:cNvSpPr/>
              <p:nvPr/>
            </p:nvSpPr>
            <p:spPr>
              <a:xfrm>
                <a:off x="5325010" y="2102805"/>
                <a:ext cx="119688" cy="89752"/>
              </a:xfrm>
              <a:custGeom>
                <a:rect b="b" l="l" r="r" t="t"/>
                <a:pathLst>
                  <a:path extrusionOk="0" fill="none" h="1553" w="2071">
                    <a:moveTo>
                      <a:pt x="1271" y="0"/>
                    </a:moveTo>
                    <a:lnTo>
                      <a:pt x="1271" y="0"/>
                    </a:lnTo>
                    <a:lnTo>
                      <a:pt x="1389" y="0"/>
                    </a:lnTo>
                    <a:lnTo>
                      <a:pt x="1506" y="24"/>
                    </a:lnTo>
                    <a:lnTo>
                      <a:pt x="1600" y="71"/>
                    </a:lnTo>
                    <a:lnTo>
                      <a:pt x="1694" y="118"/>
                    </a:lnTo>
                    <a:lnTo>
                      <a:pt x="1789" y="188"/>
                    </a:lnTo>
                    <a:lnTo>
                      <a:pt x="1859" y="259"/>
                    </a:lnTo>
                    <a:lnTo>
                      <a:pt x="1930" y="329"/>
                    </a:lnTo>
                    <a:lnTo>
                      <a:pt x="1977" y="424"/>
                    </a:lnTo>
                    <a:lnTo>
                      <a:pt x="1977" y="424"/>
                    </a:lnTo>
                    <a:lnTo>
                      <a:pt x="2047" y="588"/>
                    </a:lnTo>
                    <a:lnTo>
                      <a:pt x="2071" y="776"/>
                    </a:lnTo>
                    <a:lnTo>
                      <a:pt x="2071" y="776"/>
                    </a:lnTo>
                    <a:lnTo>
                      <a:pt x="2047" y="941"/>
                    </a:lnTo>
                    <a:lnTo>
                      <a:pt x="2000" y="1082"/>
                    </a:lnTo>
                    <a:lnTo>
                      <a:pt x="1930" y="1223"/>
                    </a:lnTo>
                    <a:lnTo>
                      <a:pt x="1836" y="1341"/>
                    </a:lnTo>
                    <a:lnTo>
                      <a:pt x="1836" y="1341"/>
                    </a:lnTo>
                    <a:lnTo>
                      <a:pt x="1718" y="1435"/>
                    </a:lnTo>
                    <a:lnTo>
                      <a:pt x="1577" y="1506"/>
                    </a:lnTo>
                    <a:lnTo>
                      <a:pt x="1436" y="1553"/>
                    </a:lnTo>
                    <a:lnTo>
                      <a:pt x="1271" y="1553"/>
                    </a:lnTo>
                    <a:lnTo>
                      <a:pt x="800" y="1553"/>
                    </a:lnTo>
                    <a:lnTo>
                      <a:pt x="800" y="1553"/>
                    </a:lnTo>
                    <a:lnTo>
                      <a:pt x="636" y="1553"/>
                    </a:lnTo>
                    <a:lnTo>
                      <a:pt x="495" y="1506"/>
                    </a:lnTo>
                    <a:lnTo>
                      <a:pt x="354" y="1435"/>
                    </a:lnTo>
                    <a:lnTo>
                      <a:pt x="236" y="1341"/>
                    </a:lnTo>
                    <a:lnTo>
                      <a:pt x="142" y="1223"/>
                    </a:lnTo>
                    <a:lnTo>
                      <a:pt x="71" y="1082"/>
                    </a:lnTo>
                    <a:lnTo>
                      <a:pt x="24" y="941"/>
                    </a:lnTo>
                    <a:lnTo>
                      <a:pt x="1" y="776"/>
                    </a:lnTo>
                    <a:lnTo>
                      <a:pt x="1" y="776"/>
                    </a:lnTo>
                    <a:lnTo>
                      <a:pt x="24" y="588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65" y="329"/>
                    </a:lnTo>
                    <a:lnTo>
                      <a:pt x="236" y="235"/>
                    </a:lnTo>
                    <a:lnTo>
                      <a:pt x="236" y="235"/>
                    </a:lnTo>
                    <a:lnTo>
                      <a:pt x="354" y="118"/>
                    </a:lnTo>
                    <a:lnTo>
                      <a:pt x="495" y="47"/>
                    </a:lnTo>
                    <a:lnTo>
                      <a:pt x="636" y="24"/>
                    </a:lnTo>
                    <a:lnTo>
                      <a:pt x="800" y="0"/>
                    </a:lnTo>
                    <a:lnTo>
                      <a:pt x="1271" y="0"/>
                    </a:lnTo>
                  </a:path>
                </a:pathLst>
              </a:cu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42" name="Google Shape;542;p26"/>
            <p:cNvSpPr/>
            <p:nvPr/>
          </p:nvSpPr>
          <p:spPr>
            <a:xfrm>
              <a:off x="5053474" y="2423227"/>
              <a:ext cx="228323" cy="156188"/>
            </a:xfrm>
            <a:custGeom>
              <a:rect b="b" l="l" r="r" t="t"/>
              <a:pathLst>
                <a:path extrusionOk="0" h="5989" w="8755">
                  <a:moveTo>
                    <a:pt x="1065" y="1"/>
                  </a:moveTo>
                  <a:lnTo>
                    <a:pt x="1" y="3922"/>
                  </a:lnTo>
                  <a:lnTo>
                    <a:pt x="7691" y="5989"/>
                  </a:lnTo>
                  <a:lnTo>
                    <a:pt x="8755" y="206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7"/>
          <p:cNvSpPr txBox="1"/>
          <p:nvPr>
            <p:ph idx="1" type="subTitle"/>
          </p:nvPr>
        </p:nvSpPr>
        <p:spPr>
          <a:xfrm>
            <a:off x="709150" y="734200"/>
            <a:ext cx="3889200" cy="33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</a:rPr>
              <a:t>UCLA has a trash problem.</a:t>
            </a:r>
            <a:endParaRPr b="1" sz="1900">
              <a:solidFill>
                <a:srgbClr val="434343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900"/>
              <a:buChar char="-"/>
            </a:pPr>
            <a:r>
              <a:rPr lang="en" sz="1900">
                <a:solidFill>
                  <a:srgbClr val="434343"/>
                </a:solidFill>
              </a:rPr>
              <a:t>Reducing quality of life</a:t>
            </a:r>
            <a:endParaRPr sz="1900">
              <a:solidFill>
                <a:srgbClr val="434343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-"/>
            </a:pPr>
            <a:r>
              <a:rPr lang="en" sz="1900">
                <a:solidFill>
                  <a:srgbClr val="434343"/>
                </a:solidFill>
              </a:rPr>
              <a:t>Non-proper trash disposal</a:t>
            </a:r>
            <a:endParaRPr sz="1900">
              <a:solidFill>
                <a:srgbClr val="434343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-"/>
            </a:pPr>
            <a:r>
              <a:rPr lang="en" sz="1900">
                <a:solidFill>
                  <a:srgbClr val="434343"/>
                </a:solidFill>
              </a:rPr>
              <a:t>Some trash cans are overused, while some are underutilized</a:t>
            </a:r>
            <a:endParaRPr sz="1900">
              <a:solidFill>
                <a:srgbClr val="434343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-"/>
            </a:pPr>
            <a:r>
              <a:rPr lang="en" sz="1900">
                <a:solidFill>
                  <a:srgbClr val="434343"/>
                </a:solidFill>
              </a:rPr>
              <a:t>Stalling UCLA’s 2025 zero-waste target</a:t>
            </a:r>
            <a:endParaRPr sz="1900">
              <a:solidFill>
                <a:srgbClr val="434343"/>
              </a:solidFill>
            </a:endParaRPr>
          </a:p>
        </p:txBody>
      </p:sp>
      <p:pic>
        <p:nvPicPr>
          <p:cNvPr id="548" name="Google Shape;5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825" y="942950"/>
            <a:ext cx="3121025" cy="32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299" y="734199"/>
            <a:ext cx="1644626" cy="123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9550" y="436450"/>
            <a:ext cx="1352100" cy="10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0325" y="805838"/>
            <a:ext cx="1453599" cy="109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7"/>
          <p:cNvPicPr preferRelativeResize="0"/>
          <p:nvPr/>
        </p:nvPicPr>
        <p:blipFill rotWithShape="1">
          <a:blip r:embed="rId7">
            <a:alphaModFix/>
          </a:blip>
          <a:srcRect b="21391" l="8476" r="9944" t="16765"/>
          <a:stretch/>
        </p:blipFill>
        <p:spPr>
          <a:xfrm>
            <a:off x="6606837" y="207850"/>
            <a:ext cx="1917522" cy="10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5050" y="1812150"/>
            <a:ext cx="4202424" cy="315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61800" y="74976"/>
            <a:ext cx="3166403" cy="237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8"/>
          <p:cNvSpPr/>
          <p:nvPr/>
        </p:nvSpPr>
        <p:spPr>
          <a:xfrm>
            <a:off x="26700" y="17800"/>
            <a:ext cx="9117300" cy="508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0" name="Google Shape;560;p28"/>
          <p:cNvPicPr preferRelativeResize="0"/>
          <p:nvPr/>
        </p:nvPicPr>
        <p:blipFill rotWithShape="1">
          <a:blip r:embed="rId3">
            <a:alphaModFix/>
          </a:blip>
          <a:srcRect b="0" l="0" r="52994" t="0"/>
          <a:stretch/>
        </p:blipFill>
        <p:spPr>
          <a:xfrm>
            <a:off x="7610450" y="1220925"/>
            <a:ext cx="1125166" cy="17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8"/>
          <p:cNvPicPr preferRelativeResize="0"/>
          <p:nvPr/>
        </p:nvPicPr>
        <p:blipFill rotWithShape="1">
          <a:blip r:embed="rId4">
            <a:alphaModFix/>
          </a:blip>
          <a:srcRect b="0" l="0" r="54918" t="0"/>
          <a:stretch/>
        </p:blipFill>
        <p:spPr>
          <a:xfrm>
            <a:off x="7610450" y="3144962"/>
            <a:ext cx="1007677" cy="167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8"/>
          <p:cNvPicPr preferRelativeResize="0"/>
          <p:nvPr/>
        </p:nvPicPr>
        <p:blipFill rotWithShape="1">
          <a:blip r:embed="rId5">
            <a:alphaModFix/>
          </a:blip>
          <a:srcRect b="25282" l="39130" r="36443" t="18978"/>
          <a:stretch/>
        </p:blipFill>
        <p:spPr>
          <a:xfrm>
            <a:off x="2634550" y="3548275"/>
            <a:ext cx="809626" cy="138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850" y="3494201"/>
            <a:ext cx="1847552" cy="138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8"/>
          <p:cNvPicPr preferRelativeResize="0"/>
          <p:nvPr/>
        </p:nvPicPr>
        <p:blipFill rotWithShape="1">
          <a:blip r:embed="rId7">
            <a:alphaModFix/>
          </a:blip>
          <a:srcRect b="0" l="48119" r="0" t="0"/>
          <a:stretch/>
        </p:blipFill>
        <p:spPr>
          <a:xfrm>
            <a:off x="5235850" y="1572703"/>
            <a:ext cx="2107924" cy="30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650" y="1049475"/>
            <a:ext cx="3145032" cy="235877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8"/>
          <p:cNvSpPr txBox="1"/>
          <p:nvPr/>
        </p:nvSpPr>
        <p:spPr>
          <a:xfrm>
            <a:off x="758563" y="293850"/>
            <a:ext cx="258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Overused Trash Cans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(incorrect uses too!)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7" name="Google Shape;567;p28"/>
          <p:cNvSpPr txBox="1"/>
          <p:nvPr/>
        </p:nvSpPr>
        <p:spPr>
          <a:xfrm>
            <a:off x="5682988" y="293850"/>
            <a:ext cx="258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Underused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 Trash Cans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9"/>
          <p:cNvSpPr txBox="1"/>
          <p:nvPr>
            <p:ph idx="1" type="subTitle"/>
          </p:nvPr>
        </p:nvSpPr>
        <p:spPr>
          <a:xfrm>
            <a:off x="1322350" y="3181475"/>
            <a:ext cx="6532800" cy="6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500"/>
              <a:t>What do Bruin Bins do?</a:t>
            </a:r>
            <a:endParaRPr b="1" sz="3500"/>
          </a:p>
        </p:txBody>
      </p:sp>
      <p:grpSp>
        <p:nvGrpSpPr>
          <p:cNvPr id="573" name="Google Shape;573;p29"/>
          <p:cNvGrpSpPr/>
          <p:nvPr/>
        </p:nvGrpSpPr>
        <p:grpSpPr>
          <a:xfrm>
            <a:off x="3478679" y="1352501"/>
            <a:ext cx="255412" cy="173828"/>
            <a:chOff x="2743525" y="1116018"/>
            <a:chExt cx="522421" cy="355549"/>
          </a:xfrm>
        </p:grpSpPr>
        <p:sp>
          <p:nvSpPr>
            <p:cNvPr id="574" name="Google Shape;574;p29"/>
            <p:cNvSpPr/>
            <p:nvPr/>
          </p:nvSpPr>
          <p:spPr>
            <a:xfrm>
              <a:off x="2761337" y="1133830"/>
              <a:ext cx="486797" cy="319925"/>
            </a:xfrm>
            <a:custGeom>
              <a:rect b="b" l="l" r="r" t="t"/>
              <a:pathLst>
                <a:path extrusionOk="0" h="7849" w="11943">
                  <a:moveTo>
                    <a:pt x="7726" y="1"/>
                  </a:moveTo>
                  <a:cubicBezTo>
                    <a:pt x="6619" y="1"/>
                    <a:pt x="5624" y="532"/>
                    <a:pt x="5009" y="1351"/>
                  </a:cubicBezTo>
                  <a:cubicBezTo>
                    <a:pt x="4654" y="1202"/>
                    <a:pt x="4259" y="1120"/>
                    <a:pt x="3862" y="1120"/>
                  </a:cubicBezTo>
                  <a:cubicBezTo>
                    <a:pt x="2211" y="1120"/>
                    <a:pt x="887" y="2458"/>
                    <a:pt x="887" y="4095"/>
                  </a:cubicBezTo>
                  <a:cubicBezTo>
                    <a:pt x="887" y="4327"/>
                    <a:pt x="914" y="4545"/>
                    <a:pt x="969" y="4764"/>
                  </a:cubicBezTo>
                  <a:cubicBezTo>
                    <a:pt x="395" y="5009"/>
                    <a:pt x="0" y="5570"/>
                    <a:pt x="0" y="6238"/>
                  </a:cubicBezTo>
                  <a:cubicBezTo>
                    <a:pt x="0" y="7126"/>
                    <a:pt x="710" y="7848"/>
                    <a:pt x="1611" y="7848"/>
                  </a:cubicBezTo>
                  <a:lnTo>
                    <a:pt x="10332" y="7848"/>
                  </a:lnTo>
                  <a:cubicBezTo>
                    <a:pt x="11233" y="7848"/>
                    <a:pt x="11943" y="7126"/>
                    <a:pt x="11943" y="6238"/>
                  </a:cubicBezTo>
                  <a:cubicBezTo>
                    <a:pt x="11943" y="5542"/>
                    <a:pt x="11506" y="4955"/>
                    <a:pt x="10892" y="4723"/>
                  </a:cubicBezTo>
                  <a:cubicBezTo>
                    <a:pt x="11056" y="4327"/>
                    <a:pt x="11151" y="3890"/>
                    <a:pt x="11151" y="3426"/>
                  </a:cubicBezTo>
                  <a:cubicBezTo>
                    <a:pt x="11151" y="1529"/>
                    <a:pt x="9622" y="1"/>
                    <a:pt x="77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2761337" y="1355811"/>
              <a:ext cx="486797" cy="97946"/>
            </a:xfrm>
            <a:custGeom>
              <a:rect b="b" l="l" r="r" t="t"/>
              <a:pathLst>
                <a:path extrusionOk="0" h="2403" w="11943">
                  <a:moveTo>
                    <a:pt x="204" y="0"/>
                  </a:moveTo>
                  <a:cubicBezTo>
                    <a:pt x="68" y="233"/>
                    <a:pt x="0" y="506"/>
                    <a:pt x="0" y="792"/>
                  </a:cubicBezTo>
                  <a:cubicBezTo>
                    <a:pt x="0" y="1680"/>
                    <a:pt x="710" y="2402"/>
                    <a:pt x="1611" y="2402"/>
                  </a:cubicBezTo>
                  <a:lnTo>
                    <a:pt x="10332" y="2402"/>
                  </a:lnTo>
                  <a:cubicBezTo>
                    <a:pt x="11233" y="2402"/>
                    <a:pt x="11943" y="1680"/>
                    <a:pt x="11943" y="792"/>
                  </a:cubicBezTo>
                  <a:cubicBezTo>
                    <a:pt x="11943" y="506"/>
                    <a:pt x="11875" y="233"/>
                    <a:pt x="11738" y="0"/>
                  </a:cubicBezTo>
                  <a:cubicBezTo>
                    <a:pt x="11465" y="492"/>
                    <a:pt x="10947" y="819"/>
                    <a:pt x="10332" y="819"/>
                  </a:cubicBezTo>
                  <a:lnTo>
                    <a:pt x="1611" y="819"/>
                  </a:lnTo>
                  <a:cubicBezTo>
                    <a:pt x="1010" y="819"/>
                    <a:pt x="477" y="492"/>
                    <a:pt x="204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2743525" y="1116018"/>
              <a:ext cx="522421" cy="355549"/>
            </a:xfrm>
            <a:custGeom>
              <a:rect b="b" l="l" r="r" t="t"/>
              <a:pathLst>
                <a:path extrusionOk="0" h="8723" w="12817">
                  <a:moveTo>
                    <a:pt x="8163" y="874"/>
                  </a:moveTo>
                  <a:cubicBezTo>
                    <a:pt x="9814" y="874"/>
                    <a:pt x="11151" y="2212"/>
                    <a:pt x="11151" y="3863"/>
                  </a:cubicBezTo>
                  <a:cubicBezTo>
                    <a:pt x="11151" y="4259"/>
                    <a:pt x="11083" y="4642"/>
                    <a:pt x="10933" y="4996"/>
                  </a:cubicBezTo>
                  <a:lnTo>
                    <a:pt x="10756" y="5419"/>
                  </a:lnTo>
                  <a:lnTo>
                    <a:pt x="11178" y="5570"/>
                  </a:lnTo>
                  <a:cubicBezTo>
                    <a:pt x="11643" y="5747"/>
                    <a:pt x="11957" y="6183"/>
                    <a:pt x="11957" y="6675"/>
                  </a:cubicBezTo>
                  <a:cubicBezTo>
                    <a:pt x="11957" y="7317"/>
                    <a:pt x="11424" y="7849"/>
                    <a:pt x="10769" y="7849"/>
                  </a:cubicBezTo>
                  <a:lnTo>
                    <a:pt x="2048" y="7849"/>
                  </a:lnTo>
                  <a:cubicBezTo>
                    <a:pt x="1393" y="7849"/>
                    <a:pt x="860" y="7317"/>
                    <a:pt x="860" y="6675"/>
                  </a:cubicBezTo>
                  <a:cubicBezTo>
                    <a:pt x="860" y="6211"/>
                    <a:pt x="1147" y="5788"/>
                    <a:pt x="1569" y="5597"/>
                  </a:cubicBezTo>
                  <a:lnTo>
                    <a:pt x="1911" y="5446"/>
                  </a:lnTo>
                  <a:lnTo>
                    <a:pt x="1829" y="5106"/>
                  </a:lnTo>
                  <a:cubicBezTo>
                    <a:pt x="1775" y="4900"/>
                    <a:pt x="1761" y="4709"/>
                    <a:pt x="1761" y="4532"/>
                  </a:cubicBezTo>
                  <a:cubicBezTo>
                    <a:pt x="1761" y="3126"/>
                    <a:pt x="2894" y="1994"/>
                    <a:pt x="4299" y="1994"/>
                  </a:cubicBezTo>
                  <a:cubicBezTo>
                    <a:pt x="4627" y="1994"/>
                    <a:pt x="4969" y="2061"/>
                    <a:pt x="5269" y="2198"/>
                  </a:cubicBezTo>
                  <a:lnTo>
                    <a:pt x="5582" y="2321"/>
                  </a:lnTo>
                  <a:lnTo>
                    <a:pt x="5788" y="2048"/>
                  </a:lnTo>
                  <a:cubicBezTo>
                    <a:pt x="6361" y="1297"/>
                    <a:pt x="7220" y="874"/>
                    <a:pt x="8163" y="874"/>
                  </a:cubicBezTo>
                  <a:close/>
                  <a:moveTo>
                    <a:pt x="8163" y="1"/>
                  </a:moveTo>
                  <a:cubicBezTo>
                    <a:pt x="7056" y="1"/>
                    <a:pt x="6033" y="465"/>
                    <a:pt x="5296" y="1270"/>
                  </a:cubicBezTo>
                  <a:cubicBezTo>
                    <a:pt x="4982" y="1175"/>
                    <a:pt x="4641" y="1120"/>
                    <a:pt x="4299" y="1120"/>
                  </a:cubicBezTo>
                  <a:cubicBezTo>
                    <a:pt x="2416" y="1120"/>
                    <a:pt x="887" y="2649"/>
                    <a:pt x="887" y="4532"/>
                  </a:cubicBezTo>
                  <a:cubicBezTo>
                    <a:pt x="887" y="4669"/>
                    <a:pt x="901" y="4819"/>
                    <a:pt x="914" y="4969"/>
                  </a:cubicBezTo>
                  <a:cubicBezTo>
                    <a:pt x="341" y="5337"/>
                    <a:pt x="0" y="5979"/>
                    <a:pt x="0" y="6675"/>
                  </a:cubicBezTo>
                  <a:cubicBezTo>
                    <a:pt x="0" y="7808"/>
                    <a:pt x="914" y="8722"/>
                    <a:pt x="2048" y="8722"/>
                  </a:cubicBezTo>
                  <a:lnTo>
                    <a:pt x="10769" y="8722"/>
                  </a:lnTo>
                  <a:cubicBezTo>
                    <a:pt x="11902" y="8722"/>
                    <a:pt x="12816" y="7808"/>
                    <a:pt x="12816" y="6675"/>
                  </a:cubicBezTo>
                  <a:cubicBezTo>
                    <a:pt x="12816" y="5965"/>
                    <a:pt x="12448" y="5324"/>
                    <a:pt x="11875" y="4955"/>
                  </a:cubicBezTo>
                  <a:cubicBezTo>
                    <a:pt x="11970" y="4600"/>
                    <a:pt x="12025" y="4232"/>
                    <a:pt x="12025" y="3863"/>
                  </a:cubicBezTo>
                  <a:cubicBezTo>
                    <a:pt x="12025" y="1734"/>
                    <a:pt x="10292" y="1"/>
                    <a:pt x="8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7" name="Google Shape;577;p29"/>
          <p:cNvGrpSpPr/>
          <p:nvPr/>
        </p:nvGrpSpPr>
        <p:grpSpPr>
          <a:xfrm>
            <a:off x="5161875" y="991512"/>
            <a:ext cx="295365" cy="200463"/>
            <a:chOff x="5331196" y="643966"/>
            <a:chExt cx="448543" cy="304423"/>
          </a:xfrm>
        </p:grpSpPr>
        <p:sp>
          <p:nvSpPr>
            <p:cNvPr id="578" name="Google Shape;578;p29"/>
            <p:cNvSpPr/>
            <p:nvPr/>
          </p:nvSpPr>
          <p:spPr>
            <a:xfrm>
              <a:off x="5346471" y="659206"/>
              <a:ext cx="417992" cy="274397"/>
            </a:xfrm>
            <a:custGeom>
              <a:rect b="b" l="l" r="r" t="t"/>
              <a:pathLst>
                <a:path extrusionOk="0" h="7850" w="11958">
                  <a:moveTo>
                    <a:pt x="7740" y="1"/>
                  </a:moveTo>
                  <a:cubicBezTo>
                    <a:pt x="6621" y="1"/>
                    <a:pt x="5638" y="534"/>
                    <a:pt x="5010" y="1353"/>
                  </a:cubicBezTo>
                  <a:cubicBezTo>
                    <a:pt x="4655" y="1202"/>
                    <a:pt x="4273" y="1120"/>
                    <a:pt x="3864" y="1120"/>
                  </a:cubicBezTo>
                  <a:cubicBezTo>
                    <a:pt x="2226" y="1120"/>
                    <a:pt x="901" y="2445"/>
                    <a:pt x="901" y="4096"/>
                  </a:cubicBezTo>
                  <a:cubicBezTo>
                    <a:pt x="901" y="4314"/>
                    <a:pt x="929" y="4547"/>
                    <a:pt x="970" y="4751"/>
                  </a:cubicBezTo>
                  <a:cubicBezTo>
                    <a:pt x="397" y="4997"/>
                    <a:pt x="1" y="5570"/>
                    <a:pt x="1" y="6239"/>
                  </a:cubicBezTo>
                  <a:cubicBezTo>
                    <a:pt x="1" y="7126"/>
                    <a:pt x="725" y="7850"/>
                    <a:pt x="1611" y="7850"/>
                  </a:cubicBezTo>
                  <a:lnTo>
                    <a:pt x="10347" y="7850"/>
                  </a:lnTo>
                  <a:cubicBezTo>
                    <a:pt x="11234" y="7850"/>
                    <a:pt x="11957" y="7126"/>
                    <a:pt x="11957" y="6239"/>
                  </a:cubicBezTo>
                  <a:cubicBezTo>
                    <a:pt x="11957" y="5543"/>
                    <a:pt x="11520" y="4956"/>
                    <a:pt x="10907" y="4724"/>
                  </a:cubicBezTo>
                  <a:cubicBezTo>
                    <a:pt x="11071" y="4328"/>
                    <a:pt x="11166" y="3877"/>
                    <a:pt x="11166" y="3413"/>
                  </a:cubicBezTo>
                  <a:cubicBezTo>
                    <a:pt x="11166" y="1530"/>
                    <a:pt x="9624" y="1"/>
                    <a:pt x="7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5346471" y="849600"/>
              <a:ext cx="417992" cy="83997"/>
            </a:xfrm>
            <a:custGeom>
              <a:rect b="b" l="l" r="r" t="t"/>
              <a:pathLst>
                <a:path extrusionOk="0" h="2403" w="11958">
                  <a:moveTo>
                    <a:pt x="206" y="1"/>
                  </a:moveTo>
                  <a:cubicBezTo>
                    <a:pt x="82" y="232"/>
                    <a:pt x="1" y="492"/>
                    <a:pt x="1" y="792"/>
                  </a:cubicBezTo>
                  <a:cubicBezTo>
                    <a:pt x="1" y="1679"/>
                    <a:pt x="725" y="2403"/>
                    <a:pt x="1611" y="2403"/>
                  </a:cubicBezTo>
                  <a:lnTo>
                    <a:pt x="10347" y="2403"/>
                  </a:lnTo>
                  <a:cubicBezTo>
                    <a:pt x="11234" y="2403"/>
                    <a:pt x="11957" y="1679"/>
                    <a:pt x="11957" y="792"/>
                  </a:cubicBezTo>
                  <a:cubicBezTo>
                    <a:pt x="11957" y="492"/>
                    <a:pt x="11875" y="232"/>
                    <a:pt x="11753" y="1"/>
                  </a:cubicBezTo>
                  <a:cubicBezTo>
                    <a:pt x="11480" y="492"/>
                    <a:pt x="10947" y="819"/>
                    <a:pt x="10347" y="819"/>
                  </a:cubicBezTo>
                  <a:lnTo>
                    <a:pt x="1611" y="819"/>
                  </a:lnTo>
                  <a:cubicBezTo>
                    <a:pt x="1011" y="819"/>
                    <a:pt x="492" y="492"/>
                    <a:pt x="206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5331196" y="643966"/>
              <a:ext cx="448543" cy="304423"/>
            </a:xfrm>
            <a:custGeom>
              <a:rect b="b" l="l" r="r" t="t"/>
              <a:pathLst>
                <a:path extrusionOk="0" h="8709" w="12832">
                  <a:moveTo>
                    <a:pt x="8177" y="861"/>
                  </a:moveTo>
                  <a:cubicBezTo>
                    <a:pt x="9828" y="861"/>
                    <a:pt x="11166" y="2211"/>
                    <a:pt x="11166" y="3863"/>
                  </a:cubicBezTo>
                  <a:cubicBezTo>
                    <a:pt x="11166" y="4246"/>
                    <a:pt x="11084" y="4628"/>
                    <a:pt x="10934" y="4996"/>
                  </a:cubicBezTo>
                  <a:lnTo>
                    <a:pt x="10771" y="5419"/>
                  </a:lnTo>
                  <a:lnTo>
                    <a:pt x="11193" y="5569"/>
                  </a:lnTo>
                  <a:cubicBezTo>
                    <a:pt x="11644" y="5747"/>
                    <a:pt x="11957" y="6184"/>
                    <a:pt x="11957" y="6675"/>
                  </a:cubicBezTo>
                  <a:cubicBezTo>
                    <a:pt x="11957" y="7316"/>
                    <a:pt x="11426" y="7849"/>
                    <a:pt x="10784" y="7849"/>
                  </a:cubicBezTo>
                  <a:lnTo>
                    <a:pt x="2048" y="7849"/>
                  </a:lnTo>
                  <a:cubicBezTo>
                    <a:pt x="1407" y="7849"/>
                    <a:pt x="874" y="7316"/>
                    <a:pt x="874" y="6675"/>
                  </a:cubicBezTo>
                  <a:cubicBezTo>
                    <a:pt x="874" y="6197"/>
                    <a:pt x="1147" y="5774"/>
                    <a:pt x="1584" y="5596"/>
                  </a:cubicBezTo>
                  <a:lnTo>
                    <a:pt x="1912" y="5447"/>
                  </a:lnTo>
                  <a:lnTo>
                    <a:pt x="1830" y="5092"/>
                  </a:lnTo>
                  <a:cubicBezTo>
                    <a:pt x="1789" y="4901"/>
                    <a:pt x="1762" y="4710"/>
                    <a:pt x="1762" y="4532"/>
                  </a:cubicBezTo>
                  <a:cubicBezTo>
                    <a:pt x="1762" y="3126"/>
                    <a:pt x="2909" y="1993"/>
                    <a:pt x="4301" y="1993"/>
                  </a:cubicBezTo>
                  <a:cubicBezTo>
                    <a:pt x="4642" y="1993"/>
                    <a:pt x="4969" y="2062"/>
                    <a:pt x="5284" y="2184"/>
                  </a:cubicBezTo>
                  <a:lnTo>
                    <a:pt x="5597" y="2321"/>
                  </a:lnTo>
                  <a:lnTo>
                    <a:pt x="5802" y="2048"/>
                  </a:lnTo>
                  <a:cubicBezTo>
                    <a:pt x="6376" y="1297"/>
                    <a:pt x="7235" y="861"/>
                    <a:pt x="8177" y="861"/>
                  </a:cubicBezTo>
                  <a:close/>
                  <a:moveTo>
                    <a:pt x="8177" y="0"/>
                  </a:moveTo>
                  <a:cubicBezTo>
                    <a:pt x="7071" y="0"/>
                    <a:pt x="6048" y="451"/>
                    <a:pt x="5311" y="1270"/>
                  </a:cubicBezTo>
                  <a:cubicBezTo>
                    <a:pt x="4983" y="1174"/>
                    <a:pt x="4642" y="1119"/>
                    <a:pt x="4301" y="1119"/>
                  </a:cubicBezTo>
                  <a:cubicBezTo>
                    <a:pt x="2430" y="1119"/>
                    <a:pt x="902" y="2648"/>
                    <a:pt x="902" y="4532"/>
                  </a:cubicBezTo>
                  <a:cubicBezTo>
                    <a:pt x="902" y="4668"/>
                    <a:pt x="902" y="4819"/>
                    <a:pt x="929" y="4955"/>
                  </a:cubicBezTo>
                  <a:cubicBezTo>
                    <a:pt x="356" y="5338"/>
                    <a:pt x="1" y="5979"/>
                    <a:pt x="1" y="6675"/>
                  </a:cubicBezTo>
                  <a:cubicBezTo>
                    <a:pt x="1" y="7794"/>
                    <a:pt x="916" y="8708"/>
                    <a:pt x="2048" y="8708"/>
                  </a:cubicBezTo>
                  <a:lnTo>
                    <a:pt x="10784" y="8708"/>
                  </a:lnTo>
                  <a:cubicBezTo>
                    <a:pt x="11917" y="8708"/>
                    <a:pt x="12831" y="7794"/>
                    <a:pt x="12831" y="6675"/>
                  </a:cubicBezTo>
                  <a:cubicBezTo>
                    <a:pt x="12831" y="5965"/>
                    <a:pt x="12463" y="5310"/>
                    <a:pt x="11876" y="4941"/>
                  </a:cubicBezTo>
                  <a:cubicBezTo>
                    <a:pt x="11985" y="4586"/>
                    <a:pt x="12039" y="4231"/>
                    <a:pt x="12039" y="3863"/>
                  </a:cubicBezTo>
                  <a:cubicBezTo>
                    <a:pt x="12039" y="1734"/>
                    <a:pt x="10306" y="0"/>
                    <a:pt x="8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1" name="Google Shape;581;p29"/>
          <p:cNvGrpSpPr/>
          <p:nvPr/>
        </p:nvGrpSpPr>
        <p:grpSpPr>
          <a:xfrm>
            <a:off x="7194672" y="1422589"/>
            <a:ext cx="291826" cy="79220"/>
            <a:chOff x="4863925" y="976075"/>
            <a:chExt cx="343325" cy="93200"/>
          </a:xfrm>
        </p:grpSpPr>
        <p:sp>
          <p:nvSpPr>
            <p:cNvPr id="582" name="Google Shape;582;p29"/>
            <p:cNvSpPr/>
            <p:nvPr/>
          </p:nvSpPr>
          <p:spPr>
            <a:xfrm>
              <a:off x="4874850" y="987000"/>
              <a:ext cx="196575" cy="71350"/>
            </a:xfrm>
            <a:custGeom>
              <a:rect b="b" l="l" r="r" t="t"/>
              <a:pathLst>
                <a:path extrusionOk="0" h="2854" w="7863">
                  <a:moveTo>
                    <a:pt x="1434" y="1"/>
                  </a:moveTo>
                  <a:cubicBezTo>
                    <a:pt x="874" y="1"/>
                    <a:pt x="397" y="315"/>
                    <a:pt x="165" y="779"/>
                  </a:cubicBezTo>
                  <a:cubicBezTo>
                    <a:pt x="55" y="970"/>
                    <a:pt x="1" y="1202"/>
                    <a:pt x="1" y="1434"/>
                  </a:cubicBezTo>
                  <a:cubicBezTo>
                    <a:pt x="1" y="1817"/>
                    <a:pt x="165" y="2185"/>
                    <a:pt x="424" y="2430"/>
                  </a:cubicBezTo>
                  <a:cubicBezTo>
                    <a:pt x="670" y="2690"/>
                    <a:pt x="1038" y="2854"/>
                    <a:pt x="1434" y="2854"/>
                  </a:cubicBezTo>
                  <a:lnTo>
                    <a:pt x="6443" y="2854"/>
                  </a:lnTo>
                  <a:cubicBezTo>
                    <a:pt x="7222" y="2854"/>
                    <a:pt x="7863" y="2212"/>
                    <a:pt x="7863" y="1434"/>
                  </a:cubicBezTo>
                  <a:cubicBezTo>
                    <a:pt x="7863" y="1202"/>
                    <a:pt x="7808" y="970"/>
                    <a:pt x="7699" y="779"/>
                  </a:cubicBezTo>
                  <a:cubicBezTo>
                    <a:pt x="7631" y="643"/>
                    <a:pt x="7549" y="519"/>
                    <a:pt x="7440" y="424"/>
                  </a:cubicBezTo>
                  <a:cubicBezTo>
                    <a:pt x="7194" y="164"/>
                    <a:pt x="6825" y="1"/>
                    <a:pt x="6443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4878950" y="987000"/>
              <a:ext cx="188375" cy="38600"/>
            </a:xfrm>
            <a:custGeom>
              <a:rect b="b" l="l" r="r" t="t"/>
              <a:pathLst>
                <a:path extrusionOk="0" h="1544" w="7535">
                  <a:moveTo>
                    <a:pt x="1270" y="1"/>
                  </a:moveTo>
                  <a:cubicBezTo>
                    <a:pt x="710" y="1"/>
                    <a:pt x="233" y="315"/>
                    <a:pt x="1" y="779"/>
                  </a:cubicBezTo>
                  <a:cubicBezTo>
                    <a:pt x="69" y="902"/>
                    <a:pt x="151" y="1025"/>
                    <a:pt x="260" y="1120"/>
                  </a:cubicBezTo>
                  <a:cubicBezTo>
                    <a:pt x="506" y="1380"/>
                    <a:pt x="874" y="1544"/>
                    <a:pt x="1270" y="1544"/>
                  </a:cubicBezTo>
                  <a:lnTo>
                    <a:pt x="6279" y="1544"/>
                  </a:lnTo>
                  <a:cubicBezTo>
                    <a:pt x="6825" y="1544"/>
                    <a:pt x="7303" y="1229"/>
                    <a:pt x="7535" y="779"/>
                  </a:cubicBezTo>
                  <a:cubicBezTo>
                    <a:pt x="7467" y="643"/>
                    <a:pt x="7385" y="519"/>
                    <a:pt x="7276" y="424"/>
                  </a:cubicBezTo>
                  <a:cubicBezTo>
                    <a:pt x="7030" y="164"/>
                    <a:pt x="6661" y="1"/>
                    <a:pt x="6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4863925" y="976075"/>
              <a:ext cx="218425" cy="93200"/>
            </a:xfrm>
            <a:custGeom>
              <a:rect b="b" l="l" r="r" t="t"/>
              <a:pathLst>
                <a:path extrusionOk="0" h="3728" w="8737">
                  <a:moveTo>
                    <a:pt x="6880" y="874"/>
                  </a:moveTo>
                  <a:cubicBezTo>
                    <a:pt x="7140" y="874"/>
                    <a:pt x="7386" y="984"/>
                    <a:pt x="7563" y="1162"/>
                  </a:cubicBezTo>
                  <a:cubicBezTo>
                    <a:pt x="7645" y="1244"/>
                    <a:pt x="7699" y="1325"/>
                    <a:pt x="7754" y="1420"/>
                  </a:cubicBezTo>
                  <a:cubicBezTo>
                    <a:pt x="7823" y="1557"/>
                    <a:pt x="7863" y="1708"/>
                    <a:pt x="7863" y="1871"/>
                  </a:cubicBezTo>
                  <a:cubicBezTo>
                    <a:pt x="7863" y="2417"/>
                    <a:pt x="7426" y="2854"/>
                    <a:pt x="6880" y="2854"/>
                  </a:cubicBezTo>
                  <a:lnTo>
                    <a:pt x="1871" y="2854"/>
                  </a:lnTo>
                  <a:cubicBezTo>
                    <a:pt x="1598" y="2854"/>
                    <a:pt x="1353" y="2758"/>
                    <a:pt x="1162" y="2567"/>
                  </a:cubicBezTo>
                  <a:cubicBezTo>
                    <a:pt x="971" y="2376"/>
                    <a:pt x="875" y="2130"/>
                    <a:pt x="875" y="1871"/>
                  </a:cubicBezTo>
                  <a:cubicBezTo>
                    <a:pt x="875" y="1708"/>
                    <a:pt x="916" y="1557"/>
                    <a:pt x="984" y="1407"/>
                  </a:cubicBezTo>
                  <a:cubicBezTo>
                    <a:pt x="1162" y="1080"/>
                    <a:pt x="1489" y="874"/>
                    <a:pt x="1871" y="874"/>
                  </a:cubicBezTo>
                  <a:close/>
                  <a:moveTo>
                    <a:pt x="1871" y="1"/>
                  </a:moveTo>
                  <a:cubicBezTo>
                    <a:pt x="1162" y="1"/>
                    <a:pt x="534" y="383"/>
                    <a:pt x="219" y="998"/>
                  </a:cubicBezTo>
                  <a:cubicBezTo>
                    <a:pt x="83" y="1257"/>
                    <a:pt x="1" y="1557"/>
                    <a:pt x="1" y="1871"/>
                  </a:cubicBezTo>
                  <a:cubicBezTo>
                    <a:pt x="1" y="2363"/>
                    <a:pt x="192" y="2827"/>
                    <a:pt x="547" y="3182"/>
                  </a:cubicBezTo>
                  <a:cubicBezTo>
                    <a:pt x="902" y="3537"/>
                    <a:pt x="1366" y="3728"/>
                    <a:pt x="1871" y="3728"/>
                  </a:cubicBezTo>
                  <a:lnTo>
                    <a:pt x="6880" y="3728"/>
                  </a:lnTo>
                  <a:cubicBezTo>
                    <a:pt x="7904" y="3728"/>
                    <a:pt x="8736" y="2895"/>
                    <a:pt x="8736" y="1871"/>
                  </a:cubicBezTo>
                  <a:cubicBezTo>
                    <a:pt x="8736" y="1557"/>
                    <a:pt x="8655" y="1257"/>
                    <a:pt x="8518" y="1011"/>
                  </a:cubicBezTo>
                  <a:cubicBezTo>
                    <a:pt x="8450" y="847"/>
                    <a:pt x="8327" y="698"/>
                    <a:pt x="8190" y="547"/>
                  </a:cubicBezTo>
                  <a:cubicBezTo>
                    <a:pt x="7836" y="192"/>
                    <a:pt x="7372" y="1"/>
                    <a:pt x="6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5114400" y="987000"/>
              <a:ext cx="82275" cy="71350"/>
            </a:xfrm>
            <a:custGeom>
              <a:rect b="b" l="l" r="r" t="t"/>
              <a:pathLst>
                <a:path extrusionOk="0" h="2854" w="3291">
                  <a:moveTo>
                    <a:pt x="1434" y="1"/>
                  </a:moveTo>
                  <a:cubicBezTo>
                    <a:pt x="888" y="1"/>
                    <a:pt x="410" y="315"/>
                    <a:pt x="164" y="779"/>
                  </a:cubicBezTo>
                  <a:cubicBezTo>
                    <a:pt x="55" y="970"/>
                    <a:pt x="0" y="1202"/>
                    <a:pt x="0" y="1434"/>
                  </a:cubicBezTo>
                  <a:cubicBezTo>
                    <a:pt x="0" y="1817"/>
                    <a:pt x="164" y="2185"/>
                    <a:pt x="424" y="2430"/>
                  </a:cubicBezTo>
                  <a:cubicBezTo>
                    <a:pt x="683" y="2690"/>
                    <a:pt x="1038" y="2854"/>
                    <a:pt x="1434" y="2854"/>
                  </a:cubicBezTo>
                  <a:lnTo>
                    <a:pt x="1857" y="2854"/>
                  </a:lnTo>
                  <a:cubicBezTo>
                    <a:pt x="2648" y="2854"/>
                    <a:pt x="3290" y="2212"/>
                    <a:pt x="3290" y="1434"/>
                  </a:cubicBezTo>
                  <a:cubicBezTo>
                    <a:pt x="3290" y="1202"/>
                    <a:pt x="3222" y="970"/>
                    <a:pt x="3113" y="779"/>
                  </a:cubicBezTo>
                  <a:cubicBezTo>
                    <a:pt x="3058" y="643"/>
                    <a:pt x="2963" y="519"/>
                    <a:pt x="2867" y="424"/>
                  </a:cubicBezTo>
                  <a:cubicBezTo>
                    <a:pt x="2608" y="164"/>
                    <a:pt x="2253" y="1"/>
                    <a:pt x="1857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5118500" y="987000"/>
              <a:ext cx="73725" cy="38600"/>
            </a:xfrm>
            <a:custGeom>
              <a:rect b="b" l="l" r="r" t="t"/>
              <a:pathLst>
                <a:path extrusionOk="0" h="1544" w="2949">
                  <a:moveTo>
                    <a:pt x="1270" y="1"/>
                  </a:moveTo>
                  <a:cubicBezTo>
                    <a:pt x="724" y="1"/>
                    <a:pt x="246" y="315"/>
                    <a:pt x="0" y="779"/>
                  </a:cubicBezTo>
                  <a:cubicBezTo>
                    <a:pt x="69" y="902"/>
                    <a:pt x="164" y="1025"/>
                    <a:pt x="260" y="1120"/>
                  </a:cubicBezTo>
                  <a:cubicBezTo>
                    <a:pt x="519" y="1380"/>
                    <a:pt x="874" y="1544"/>
                    <a:pt x="1270" y="1544"/>
                  </a:cubicBezTo>
                  <a:lnTo>
                    <a:pt x="1693" y="1544"/>
                  </a:lnTo>
                  <a:cubicBezTo>
                    <a:pt x="2239" y="1544"/>
                    <a:pt x="2717" y="1229"/>
                    <a:pt x="2949" y="779"/>
                  </a:cubicBezTo>
                  <a:cubicBezTo>
                    <a:pt x="2894" y="643"/>
                    <a:pt x="2799" y="519"/>
                    <a:pt x="2703" y="424"/>
                  </a:cubicBezTo>
                  <a:cubicBezTo>
                    <a:pt x="2444" y="164"/>
                    <a:pt x="2089" y="1"/>
                    <a:pt x="1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5103475" y="976075"/>
              <a:ext cx="103775" cy="93200"/>
            </a:xfrm>
            <a:custGeom>
              <a:rect b="b" l="l" r="r" t="t"/>
              <a:pathLst>
                <a:path extrusionOk="0" h="3728" w="4151">
                  <a:moveTo>
                    <a:pt x="2294" y="874"/>
                  </a:moveTo>
                  <a:cubicBezTo>
                    <a:pt x="2554" y="874"/>
                    <a:pt x="2812" y="984"/>
                    <a:pt x="2990" y="1162"/>
                  </a:cubicBezTo>
                  <a:cubicBezTo>
                    <a:pt x="3058" y="1244"/>
                    <a:pt x="3127" y="1325"/>
                    <a:pt x="3182" y="1420"/>
                  </a:cubicBezTo>
                  <a:cubicBezTo>
                    <a:pt x="3249" y="1557"/>
                    <a:pt x="3291" y="1708"/>
                    <a:pt x="3291" y="1871"/>
                  </a:cubicBezTo>
                  <a:cubicBezTo>
                    <a:pt x="3291" y="2417"/>
                    <a:pt x="2840" y="2854"/>
                    <a:pt x="2294" y="2854"/>
                  </a:cubicBezTo>
                  <a:lnTo>
                    <a:pt x="1871" y="2854"/>
                  </a:lnTo>
                  <a:cubicBezTo>
                    <a:pt x="1611" y="2854"/>
                    <a:pt x="1353" y="2758"/>
                    <a:pt x="1175" y="2567"/>
                  </a:cubicBezTo>
                  <a:cubicBezTo>
                    <a:pt x="983" y="2376"/>
                    <a:pt x="874" y="2130"/>
                    <a:pt x="874" y="1871"/>
                  </a:cubicBezTo>
                  <a:cubicBezTo>
                    <a:pt x="874" y="1708"/>
                    <a:pt x="916" y="1557"/>
                    <a:pt x="998" y="1407"/>
                  </a:cubicBezTo>
                  <a:cubicBezTo>
                    <a:pt x="1161" y="1080"/>
                    <a:pt x="1502" y="874"/>
                    <a:pt x="1871" y="874"/>
                  </a:cubicBezTo>
                  <a:close/>
                  <a:moveTo>
                    <a:pt x="1871" y="1"/>
                  </a:moveTo>
                  <a:cubicBezTo>
                    <a:pt x="1175" y="1"/>
                    <a:pt x="547" y="383"/>
                    <a:pt x="233" y="998"/>
                  </a:cubicBezTo>
                  <a:cubicBezTo>
                    <a:pt x="83" y="1257"/>
                    <a:pt x="1" y="1557"/>
                    <a:pt x="1" y="1871"/>
                  </a:cubicBezTo>
                  <a:cubicBezTo>
                    <a:pt x="1" y="2363"/>
                    <a:pt x="206" y="2827"/>
                    <a:pt x="547" y="3182"/>
                  </a:cubicBezTo>
                  <a:cubicBezTo>
                    <a:pt x="902" y="3537"/>
                    <a:pt x="1380" y="3728"/>
                    <a:pt x="1871" y="3728"/>
                  </a:cubicBezTo>
                  <a:lnTo>
                    <a:pt x="2294" y="3728"/>
                  </a:lnTo>
                  <a:cubicBezTo>
                    <a:pt x="3318" y="3728"/>
                    <a:pt x="4150" y="2895"/>
                    <a:pt x="4150" y="1871"/>
                  </a:cubicBezTo>
                  <a:cubicBezTo>
                    <a:pt x="4150" y="1557"/>
                    <a:pt x="4082" y="1257"/>
                    <a:pt x="3946" y="1011"/>
                  </a:cubicBezTo>
                  <a:cubicBezTo>
                    <a:pt x="3864" y="847"/>
                    <a:pt x="3755" y="698"/>
                    <a:pt x="3604" y="547"/>
                  </a:cubicBezTo>
                  <a:cubicBezTo>
                    <a:pt x="3263" y="192"/>
                    <a:pt x="2785" y="1"/>
                    <a:pt x="2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8" name="Google Shape;588;p29"/>
          <p:cNvSpPr/>
          <p:nvPr/>
        </p:nvSpPr>
        <p:spPr>
          <a:xfrm>
            <a:off x="2255890" y="1681333"/>
            <a:ext cx="167089" cy="60626"/>
          </a:xfrm>
          <a:custGeom>
            <a:rect b="b" l="l" r="r" t="t"/>
            <a:pathLst>
              <a:path extrusionOk="0" h="2853" w="7863">
                <a:moveTo>
                  <a:pt x="1420" y="1"/>
                </a:moveTo>
                <a:cubicBezTo>
                  <a:pt x="875" y="1"/>
                  <a:pt x="397" y="314"/>
                  <a:pt x="165" y="778"/>
                </a:cubicBezTo>
                <a:cubicBezTo>
                  <a:pt x="56" y="969"/>
                  <a:pt x="1" y="1202"/>
                  <a:pt x="1" y="1433"/>
                </a:cubicBezTo>
                <a:cubicBezTo>
                  <a:pt x="1" y="1830"/>
                  <a:pt x="165" y="2185"/>
                  <a:pt x="410" y="2443"/>
                </a:cubicBezTo>
                <a:cubicBezTo>
                  <a:pt x="670" y="2703"/>
                  <a:pt x="1025" y="2853"/>
                  <a:pt x="1420" y="2853"/>
                </a:cubicBezTo>
                <a:lnTo>
                  <a:pt x="6443" y="2853"/>
                </a:lnTo>
                <a:cubicBezTo>
                  <a:pt x="7222" y="2853"/>
                  <a:pt x="7863" y="2225"/>
                  <a:pt x="7863" y="1433"/>
                </a:cubicBezTo>
                <a:cubicBezTo>
                  <a:pt x="7863" y="1202"/>
                  <a:pt x="7808" y="969"/>
                  <a:pt x="7699" y="778"/>
                </a:cubicBezTo>
                <a:cubicBezTo>
                  <a:pt x="7631" y="642"/>
                  <a:pt x="7550" y="532"/>
                  <a:pt x="7440" y="423"/>
                </a:cubicBezTo>
                <a:cubicBezTo>
                  <a:pt x="7195" y="164"/>
                  <a:pt x="6826" y="1"/>
                  <a:pt x="6443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29"/>
          <p:cNvSpPr/>
          <p:nvPr/>
        </p:nvSpPr>
        <p:spPr>
          <a:xfrm>
            <a:off x="2259375" y="1681333"/>
            <a:ext cx="160140" cy="32789"/>
          </a:xfrm>
          <a:custGeom>
            <a:rect b="b" l="l" r="r" t="t"/>
            <a:pathLst>
              <a:path extrusionOk="0" h="1543" w="7536">
                <a:moveTo>
                  <a:pt x="1256" y="1"/>
                </a:moveTo>
                <a:cubicBezTo>
                  <a:pt x="711" y="1"/>
                  <a:pt x="233" y="314"/>
                  <a:pt x="1" y="778"/>
                </a:cubicBezTo>
                <a:cubicBezTo>
                  <a:pt x="70" y="915"/>
                  <a:pt x="151" y="1024"/>
                  <a:pt x="246" y="1133"/>
                </a:cubicBezTo>
                <a:cubicBezTo>
                  <a:pt x="506" y="1393"/>
                  <a:pt x="861" y="1543"/>
                  <a:pt x="1256" y="1543"/>
                </a:cubicBezTo>
                <a:lnTo>
                  <a:pt x="6279" y="1543"/>
                </a:lnTo>
                <a:cubicBezTo>
                  <a:pt x="6825" y="1543"/>
                  <a:pt x="7304" y="1229"/>
                  <a:pt x="7535" y="778"/>
                </a:cubicBezTo>
                <a:cubicBezTo>
                  <a:pt x="7467" y="642"/>
                  <a:pt x="7386" y="532"/>
                  <a:pt x="7276" y="423"/>
                </a:cubicBezTo>
                <a:cubicBezTo>
                  <a:pt x="7031" y="164"/>
                  <a:pt x="6662" y="1"/>
                  <a:pt x="6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29"/>
          <p:cNvSpPr/>
          <p:nvPr/>
        </p:nvSpPr>
        <p:spPr>
          <a:xfrm>
            <a:off x="2246625" y="1672344"/>
            <a:ext cx="185640" cy="78901"/>
          </a:xfrm>
          <a:custGeom>
            <a:rect b="b" l="l" r="r" t="t"/>
            <a:pathLst>
              <a:path extrusionOk="0" h="3713" w="8736">
                <a:moveTo>
                  <a:pt x="6879" y="860"/>
                </a:moveTo>
                <a:cubicBezTo>
                  <a:pt x="7139" y="860"/>
                  <a:pt x="7385" y="970"/>
                  <a:pt x="7562" y="1147"/>
                </a:cubicBezTo>
                <a:cubicBezTo>
                  <a:pt x="7644" y="1228"/>
                  <a:pt x="7698" y="1310"/>
                  <a:pt x="7753" y="1406"/>
                </a:cubicBezTo>
                <a:cubicBezTo>
                  <a:pt x="7822" y="1543"/>
                  <a:pt x="7862" y="1693"/>
                  <a:pt x="7862" y="1856"/>
                </a:cubicBezTo>
                <a:cubicBezTo>
                  <a:pt x="7862" y="2402"/>
                  <a:pt x="7425" y="2853"/>
                  <a:pt x="6879" y="2853"/>
                </a:cubicBezTo>
                <a:lnTo>
                  <a:pt x="1856" y="2853"/>
                </a:lnTo>
                <a:cubicBezTo>
                  <a:pt x="1598" y="2853"/>
                  <a:pt x="1352" y="2744"/>
                  <a:pt x="1161" y="2553"/>
                </a:cubicBezTo>
                <a:cubicBezTo>
                  <a:pt x="970" y="2375"/>
                  <a:pt x="874" y="2116"/>
                  <a:pt x="874" y="1856"/>
                </a:cubicBezTo>
                <a:cubicBezTo>
                  <a:pt x="874" y="1693"/>
                  <a:pt x="915" y="1543"/>
                  <a:pt x="983" y="1406"/>
                </a:cubicBezTo>
                <a:cubicBezTo>
                  <a:pt x="1161" y="1065"/>
                  <a:pt x="1489" y="860"/>
                  <a:pt x="1856" y="860"/>
                </a:cubicBezTo>
                <a:close/>
                <a:moveTo>
                  <a:pt x="1856" y="0"/>
                </a:moveTo>
                <a:cubicBezTo>
                  <a:pt x="1161" y="0"/>
                  <a:pt x="533" y="382"/>
                  <a:pt x="219" y="983"/>
                </a:cubicBezTo>
                <a:cubicBezTo>
                  <a:pt x="82" y="1243"/>
                  <a:pt x="0" y="1543"/>
                  <a:pt x="0" y="1856"/>
                </a:cubicBezTo>
                <a:cubicBezTo>
                  <a:pt x="0" y="2348"/>
                  <a:pt x="191" y="2826"/>
                  <a:pt x="546" y="3167"/>
                </a:cubicBezTo>
                <a:cubicBezTo>
                  <a:pt x="901" y="3522"/>
                  <a:pt x="1365" y="3713"/>
                  <a:pt x="1856" y="3713"/>
                </a:cubicBezTo>
                <a:lnTo>
                  <a:pt x="6879" y="3713"/>
                </a:lnTo>
                <a:cubicBezTo>
                  <a:pt x="7904" y="3713"/>
                  <a:pt x="8736" y="2881"/>
                  <a:pt x="8736" y="1856"/>
                </a:cubicBezTo>
                <a:cubicBezTo>
                  <a:pt x="8736" y="1543"/>
                  <a:pt x="8654" y="1243"/>
                  <a:pt x="8517" y="1010"/>
                </a:cubicBezTo>
                <a:cubicBezTo>
                  <a:pt x="8435" y="846"/>
                  <a:pt x="8326" y="682"/>
                  <a:pt x="8190" y="546"/>
                </a:cubicBezTo>
                <a:cubicBezTo>
                  <a:pt x="7835" y="191"/>
                  <a:pt x="7371" y="0"/>
                  <a:pt x="68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29"/>
          <p:cNvSpPr/>
          <p:nvPr/>
        </p:nvSpPr>
        <p:spPr>
          <a:xfrm>
            <a:off x="2459506" y="1681333"/>
            <a:ext cx="69636" cy="60626"/>
          </a:xfrm>
          <a:custGeom>
            <a:rect b="b" l="l" r="r" t="t"/>
            <a:pathLst>
              <a:path extrusionOk="0" h="2853" w="3277">
                <a:moveTo>
                  <a:pt x="1434" y="1"/>
                </a:moveTo>
                <a:cubicBezTo>
                  <a:pt x="888" y="1"/>
                  <a:pt x="410" y="314"/>
                  <a:pt x="165" y="778"/>
                </a:cubicBezTo>
                <a:cubicBezTo>
                  <a:pt x="55" y="969"/>
                  <a:pt x="1" y="1202"/>
                  <a:pt x="1" y="1433"/>
                </a:cubicBezTo>
                <a:cubicBezTo>
                  <a:pt x="1" y="1830"/>
                  <a:pt x="165" y="2185"/>
                  <a:pt x="424" y="2443"/>
                </a:cubicBezTo>
                <a:cubicBezTo>
                  <a:pt x="683" y="2703"/>
                  <a:pt x="1038" y="2853"/>
                  <a:pt x="1434" y="2853"/>
                </a:cubicBezTo>
                <a:lnTo>
                  <a:pt x="1857" y="2853"/>
                </a:lnTo>
                <a:cubicBezTo>
                  <a:pt x="2649" y="2853"/>
                  <a:pt x="3277" y="2225"/>
                  <a:pt x="3277" y="1433"/>
                </a:cubicBezTo>
                <a:cubicBezTo>
                  <a:pt x="3277" y="1202"/>
                  <a:pt x="3222" y="969"/>
                  <a:pt x="3113" y="778"/>
                </a:cubicBezTo>
                <a:cubicBezTo>
                  <a:pt x="3058" y="642"/>
                  <a:pt x="2963" y="532"/>
                  <a:pt x="2867" y="423"/>
                </a:cubicBezTo>
                <a:cubicBezTo>
                  <a:pt x="2608" y="164"/>
                  <a:pt x="2253" y="1"/>
                  <a:pt x="1857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29"/>
          <p:cNvSpPr/>
          <p:nvPr/>
        </p:nvSpPr>
        <p:spPr>
          <a:xfrm>
            <a:off x="2462991" y="1681333"/>
            <a:ext cx="62666" cy="32789"/>
          </a:xfrm>
          <a:custGeom>
            <a:rect b="b" l="l" r="r" t="t"/>
            <a:pathLst>
              <a:path extrusionOk="0" h="1543" w="2949">
                <a:moveTo>
                  <a:pt x="1270" y="1"/>
                </a:moveTo>
                <a:cubicBezTo>
                  <a:pt x="724" y="1"/>
                  <a:pt x="246" y="314"/>
                  <a:pt x="1" y="778"/>
                </a:cubicBezTo>
                <a:cubicBezTo>
                  <a:pt x="69" y="915"/>
                  <a:pt x="164" y="1024"/>
                  <a:pt x="260" y="1133"/>
                </a:cubicBezTo>
                <a:cubicBezTo>
                  <a:pt x="519" y="1393"/>
                  <a:pt x="874" y="1543"/>
                  <a:pt x="1270" y="1543"/>
                </a:cubicBezTo>
                <a:lnTo>
                  <a:pt x="1693" y="1543"/>
                </a:lnTo>
                <a:cubicBezTo>
                  <a:pt x="2239" y="1543"/>
                  <a:pt x="2717" y="1229"/>
                  <a:pt x="2949" y="778"/>
                </a:cubicBezTo>
                <a:cubicBezTo>
                  <a:pt x="2894" y="642"/>
                  <a:pt x="2799" y="532"/>
                  <a:pt x="2703" y="423"/>
                </a:cubicBezTo>
                <a:cubicBezTo>
                  <a:pt x="2444" y="164"/>
                  <a:pt x="2089" y="1"/>
                  <a:pt x="1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29"/>
          <p:cNvSpPr/>
          <p:nvPr/>
        </p:nvSpPr>
        <p:spPr>
          <a:xfrm>
            <a:off x="2450220" y="1672344"/>
            <a:ext cx="88209" cy="78901"/>
          </a:xfrm>
          <a:custGeom>
            <a:rect b="b" l="l" r="r" t="t"/>
            <a:pathLst>
              <a:path extrusionOk="0" h="3713" w="4151">
                <a:moveTo>
                  <a:pt x="2294" y="860"/>
                </a:moveTo>
                <a:cubicBezTo>
                  <a:pt x="2554" y="860"/>
                  <a:pt x="2813" y="970"/>
                  <a:pt x="2991" y="1147"/>
                </a:cubicBezTo>
                <a:cubicBezTo>
                  <a:pt x="3058" y="1228"/>
                  <a:pt x="3127" y="1310"/>
                  <a:pt x="3168" y="1406"/>
                </a:cubicBezTo>
                <a:cubicBezTo>
                  <a:pt x="3249" y="1543"/>
                  <a:pt x="3291" y="1693"/>
                  <a:pt x="3291" y="1856"/>
                </a:cubicBezTo>
                <a:cubicBezTo>
                  <a:pt x="3291" y="2402"/>
                  <a:pt x="2840" y="2853"/>
                  <a:pt x="2294" y="2853"/>
                </a:cubicBezTo>
                <a:lnTo>
                  <a:pt x="1871" y="2853"/>
                </a:lnTo>
                <a:cubicBezTo>
                  <a:pt x="1598" y="2853"/>
                  <a:pt x="1353" y="2744"/>
                  <a:pt x="1162" y="2553"/>
                </a:cubicBezTo>
                <a:cubicBezTo>
                  <a:pt x="984" y="2375"/>
                  <a:pt x="874" y="2116"/>
                  <a:pt x="874" y="1856"/>
                </a:cubicBezTo>
                <a:cubicBezTo>
                  <a:pt x="874" y="1693"/>
                  <a:pt x="916" y="1543"/>
                  <a:pt x="998" y="1406"/>
                </a:cubicBezTo>
                <a:cubicBezTo>
                  <a:pt x="1162" y="1065"/>
                  <a:pt x="1502" y="860"/>
                  <a:pt x="1871" y="860"/>
                </a:cubicBezTo>
                <a:close/>
                <a:moveTo>
                  <a:pt x="1871" y="0"/>
                </a:moveTo>
                <a:cubicBezTo>
                  <a:pt x="1175" y="0"/>
                  <a:pt x="534" y="382"/>
                  <a:pt x="234" y="983"/>
                </a:cubicBezTo>
                <a:cubicBezTo>
                  <a:pt x="83" y="1243"/>
                  <a:pt x="1" y="1543"/>
                  <a:pt x="1" y="1856"/>
                </a:cubicBezTo>
                <a:cubicBezTo>
                  <a:pt x="1" y="2348"/>
                  <a:pt x="206" y="2826"/>
                  <a:pt x="547" y="3167"/>
                </a:cubicBezTo>
                <a:cubicBezTo>
                  <a:pt x="902" y="3522"/>
                  <a:pt x="1366" y="3713"/>
                  <a:pt x="1871" y="3713"/>
                </a:cubicBezTo>
                <a:lnTo>
                  <a:pt x="2294" y="3713"/>
                </a:lnTo>
                <a:cubicBezTo>
                  <a:pt x="3318" y="3713"/>
                  <a:pt x="4150" y="2881"/>
                  <a:pt x="4150" y="1856"/>
                </a:cubicBezTo>
                <a:cubicBezTo>
                  <a:pt x="4150" y="1543"/>
                  <a:pt x="4083" y="1243"/>
                  <a:pt x="3946" y="1010"/>
                </a:cubicBezTo>
                <a:cubicBezTo>
                  <a:pt x="3864" y="846"/>
                  <a:pt x="3755" y="682"/>
                  <a:pt x="3604" y="546"/>
                </a:cubicBezTo>
                <a:cubicBezTo>
                  <a:pt x="3264" y="191"/>
                  <a:pt x="2785" y="0"/>
                  <a:pt x="22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9"/>
          <p:cNvSpPr/>
          <p:nvPr/>
        </p:nvSpPr>
        <p:spPr>
          <a:xfrm>
            <a:off x="3566296" y="2343787"/>
            <a:ext cx="2187387" cy="23460"/>
          </a:xfrm>
          <a:custGeom>
            <a:rect b="b" l="l" r="r" t="t"/>
            <a:pathLst>
              <a:path extrusionOk="0" h="874" w="49466">
                <a:moveTo>
                  <a:pt x="438" y="0"/>
                </a:moveTo>
                <a:cubicBezTo>
                  <a:pt x="192" y="0"/>
                  <a:pt x="1" y="191"/>
                  <a:pt x="1" y="437"/>
                </a:cubicBezTo>
                <a:cubicBezTo>
                  <a:pt x="1" y="683"/>
                  <a:pt x="192" y="874"/>
                  <a:pt x="438" y="874"/>
                </a:cubicBezTo>
                <a:lnTo>
                  <a:pt x="49029" y="874"/>
                </a:lnTo>
                <a:cubicBezTo>
                  <a:pt x="49275" y="874"/>
                  <a:pt x="49466" y="683"/>
                  <a:pt x="49466" y="437"/>
                </a:cubicBezTo>
                <a:cubicBezTo>
                  <a:pt x="49466" y="191"/>
                  <a:pt x="49275" y="0"/>
                  <a:pt x="4902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29"/>
          <p:cNvSpPr/>
          <p:nvPr/>
        </p:nvSpPr>
        <p:spPr>
          <a:xfrm>
            <a:off x="3741557" y="2169416"/>
            <a:ext cx="207665" cy="177865"/>
          </a:xfrm>
          <a:custGeom>
            <a:rect b="b" l="l" r="r" t="t"/>
            <a:pathLst>
              <a:path extrusionOk="0" h="6625" w="7735">
                <a:moveTo>
                  <a:pt x="4239" y="0"/>
                </a:moveTo>
                <a:cubicBezTo>
                  <a:pt x="3117" y="0"/>
                  <a:pt x="2068" y="1042"/>
                  <a:pt x="2384" y="2393"/>
                </a:cubicBezTo>
                <a:cubicBezTo>
                  <a:pt x="2534" y="3035"/>
                  <a:pt x="2848" y="3772"/>
                  <a:pt x="3422" y="4522"/>
                </a:cubicBezTo>
                <a:cubicBezTo>
                  <a:pt x="3422" y="4522"/>
                  <a:pt x="2687" y="4244"/>
                  <a:pt x="1929" y="4244"/>
                </a:cubicBezTo>
                <a:cubicBezTo>
                  <a:pt x="983" y="4244"/>
                  <a:pt x="0" y="4677"/>
                  <a:pt x="364" y="6624"/>
                </a:cubicBezTo>
                <a:lnTo>
                  <a:pt x="7735" y="6624"/>
                </a:lnTo>
                <a:cubicBezTo>
                  <a:pt x="7735" y="6624"/>
                  <a:pt x="7407" y="2544"/>
                  <a:pt x="5605" y="618"/>
                </a:cubicBezTo>
                <a:cubicBezTo>
                  <a:pt x="5203" y="188"/>
                  <a:pt x="4714" y="0"/>
                  <a:pt x="4239" y="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29"/>
          <p:cNvSpPr/>
          <p:nvPr/>
        </p:nvSpPr>
        <p:spPr>
          <a:xfrm>
            <a:off x="5217361" y="2131238"/>
            <a:ext cx="335701" cy="217143"/>
          </a:xfrm>
          <a:custGeom>
            <a:rect b="b" l="l" r="r" t="t"/>
            <a:pathLst>
              <a:path extrusionOk="0" h="8088" w="12504">
                <a:moveTo>
                  <a:pt x="4878" y="1"/>
                </a:moveTo>
                <a:cubicBezTo>
                  <a:pt x="4174" y="1"/>
                  <a:pt x="3472" y="256"/>
                  <a:pt x="2894" y="662"/>
                </a:cubicBezTo>
                <a:cubicBezTo>
                  <a:pt x="2157" y="1181"/>
                  <a:pt x="1611" y="1918"/>
                  <a:pt x="1175" y="2710"/>
                </a:cubicBezTo>
                <a:cubicBezTo>
                  <a:pt x="314" y="4320"/>
                  <a:pt x="1" y="6259"/>
                  <a:pt x="123" y="8088"/>
                </a:cubicBezTo>
                <a:lnTo>
                  <a:pt x="12149" y="8088"/>
                </a:lnTo>
                <a:cubicBezTo>
                  <a:pt x="12503" y="7718"/>
                  <a:pt x="12489" y="7159"/>
                  <a:pt x="12162" y="6763"/>
                </a:cubicBezTo>
                <a:cubicBezTo>
                  <a:pt x="11885" y="6429"/>
                  <a:pt x="11452" y="6270"/>
                  <a:pt x="11021" y="6270"/>
                </a:cubicBezTo>
                <a:cubicBezTo>
                  <a:pt x="10941" y="6270"/>
                  <a:pt x="10862" y="6275"/>
                  <a:pt x="10784" y="6286"/>
                </a:cubicBezTo>
                <a:cubicBezTo>
                  <a:pt x="10265" y="6354"/>
                  <a:pt x="9814" y="6627"/>
                  <a:pt x="9419" y="6941"/>
                </a:cubicBezTo>
                <a:cubicBezTo>
                  <a:pt x="9883" y="6490"/>
                  <a:pt x="10292" y="5862"/>
                  <a:pt x="10442" y="5234"/>
                </a:cubicBezTo>
                <a:cubicBezTo>
                  <a:pt x="10538" y="4784"/>
                  <a:pt x="10401" y="4279"/>
                  <a:pt x="10019" y="4006"/>
                </a:cubicBezTo>
                <a:cubicBezTo>
                  <a:pt x="9837" y="3876"/>
                  <a:pt x="9642" y="3823"/>
                  <a:pt x="9442" y="3823"/>
                </a:cubicBezTo>
                <a:cubicBezTo>
                  <a:pt x="8969" y="3823"/>
                  <a:pt x="8474" y="4126"/>
                  <a:pt x="8081" y="4443"/>
                </a:cubicBezTo>
                <a:cubicBezTo>
                  <a:pt x="7863" y="4606"/>
                  <a:pt x="7630" y="4798"/>
                  <a:pt x="7371" y="4934"/>
                </a:cubicBezTo>
                <a:cubicBezTo>
                  <a:pt x="7292" y="4978"/>
                  <a:pt x="7210" y="4997"/>
                  <a:pt x="7131" y="4997"/>
                </a:cubicBezTo>
                <a:cubicBezTo>
                  <a:pt x="6792" y="4997"/>
                  <a:pt x="6506" y="4633"/>
                  <a:pt x="6662" y="4279"/>
                </a:cubicBezTo>
                <a:lnTo>
                  <a:pt x="6811" y="3911"/>
                </a:lnTo>
                <a:cubicBezTo>
                  <a:pt x="7084" y="3256"/>
                  <a:pt x="7357" y="2559"/>
                  <a:pt x="7248" y="1877"/>
                </a:cubicBezTo>
                <a:cubicBezTo>
                  <a:pt x="7111" y="976"/>
                  <a:pt x="6334" y="266"/>
                  <a:pt x="5460" y="62"/>
                </a:cubicBezTo>
                <a:cubicBezTo>
                  <a:pt x="5268" y="20"/>
                  <a:pt x="5073" y="1"/>
                  <a:pt x="4878" y="1"/>
                </a:cubicBezTo>
                <a:close/>
              </a:path>
            </a:pathLst>
          </a:custGeom>
          <a:solidFill>
            <a:srgbClr val="BCC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9"/>
          <p:cNvSpPr/>
          <p:nvPr/>
        </p:nvSpPr>
        <p:spPr>
          <a:xfrm>
            <a:off x="5205253" y="2119587"/>
            <a:ext cx="360616" cy="240527"/>
          </a:xfrm>
          <a:custGeom>
            <a:rect b="b" l="l" r="r" t="t"/>
            <a:pathLst>
              <a:path extrusionOk="0" h="8959" w="13432">
                <a:moveTo>
                  <a:pt x="5334" y="869"/>
                </a:moveTo>
                <a:cubicBezTo>
                  <a:pt x="5499" y="869"/>
                  <a:pt x="5661" y="885"/>
                  <a:pt x="5815" y="918"/>
                </a:cubicBezTo>
                <a:cubicBezTo>
                  <a:pt x="6552" y="1096"/>
                  <a:pt x="7167" y="1697"/>
                  <a:pt x="7262" y="2365"/>
                </a:cubicBezTo>
                <a:cubicBezTo>
                  <a:pt x="7358" y="2966"/>
                  <a:pt x="7098" y="3608"/>
                  <a:pt x="6867" y="4181"/>
                </a:cubicBezTo>
                <a:lnTo>
                  <a:pt x="6703" y="4549"/>
                </a:lnTo>
                <a:cubicBezTo>
                  <a:pt x="6552" y="4918"/>
                  <a:pt x="6648" y="5341"/>
                  <a:pt x="6949" y="5614"/>
                </a:cubicBezTo>
                <a:cubicBezTo>
                  <a:pt x="7138" y="5778"/>
                  <a:pt x="7366" y="5863"/>
                  <a:pt x="7596" y="5863"/>
                </a:cubicBezTo>
                <a:cubicBezTo>
                  <a:pt x="7748" y="5863"/>
                  <a:pt x="7900" y="5826"/>
                  <a:pt x="8041" y="5750"/>
                </a:cubicBezTo>
                <a:cubicBezTo>
                  <a:pt x="8314" y="5586"/>
                  <a:pt x="8572" y="5395"/>
                  <a:pt x="8805" y="5218"/>
                </a:cubicBezTo>
                <a:cubicBezTo>
                  <a:pt x="9338" y="4799"/>
                  <a:pt x="9680" y="4690"/>
                  <a:pt x="9899" y="4690"/>
                </a:cubicBezTo>
                <a:cubicBezTo>
                  <a:pt x="10073" y="4690"/>
                  <a:pt x="10170" y="4759"/>
                  <a:pt x="10225" y="4795"/>
                </a:cubicBezTo>
                <a:cubicBezTo>
                  <a:pt x="10429" y="4945"/>
                  <a:pt x="10538" y="5259"/>
                  <a:pt x="10470" y="5573"/>
                </a:cubicBezTo>
                <a:cubicBezTo>
                  <a:pt x="10361" y="6051"/>
                  <a:pt x="10019" y="6611"/>
                  <a:pt x="9555" y="7075"/>
                </a:cubicBezTo>
                <a:cubicBezTo>
                  <a:pt x="9391" y="7239"/>
                  <a:pt x="9391" y="7497"/>
                  <a:pt x="9542" y="7675"/>
                </a:cubicBezTo>
                <a:cubicBezTo>
                  <a:pt x="9625" y="7766"/>
                  <a:pt x="9745" y="7815"/>
                  <a:pt x="9867" y="7815"/>
                </a:cubicBezTo>
                <a:cubicBezTo>
                  <a:pt x="9965" y="7815"/>
                  <a:pt x="10063" y="7783"/>
                  <a:pt x="10143" y="7716"/>
                </a:cubicBezTo>
                <a:cubicBezTo>
                  <a:pt x="10538" y="7388"/>
                  <a:pt x="10920" y="7197"/>
                  <a:pt x="11289" y="7157"/>
                </a:cubicBezTo>
                <a:cubicBezTo>
                  <a:pt x="11352" y="7148"/>
                  <a:pt x="11414" y="7144"/>
                  <a:pt x="11476" y="7144"/>
                </a:cubicBezTo>
                <a:cubicBezTo>
                  <a:pt x="11805" y="7144"/>
                  <a:pt x="12113" y="7263"/>
                  <a:pt x="12285" y="7470"/>
                </a:cubicBezTo>
                <a:cubicBezTo>
                  <a:pt x="12436" y="7661"/>
                  <a:pt x="12463" y="7894"/>
                  <a:pt x="12381" y="8085"/>
                </a:cubicBezTo>
                <a:lnTo>
                  <a:pt x="998" y="8085"/>
                </a:lnTo>
                <a:cubicBezTo>
                  <a:pt x="943" y="6351"/>
                  <a:pt x="1298" y="4673"/>
                  <a:pt x="2008" y="3348"/>
                </a:cubicBezTo>
                <a:cubicBezTo>
                  <a:pt x="2472" y="2489"/>
                  <a:pt x="3004" y="1874"/>
                  <a:pt x="3604" y="1451"/>
                </a:cubicBezTo>
                <a:cubicBezTo>
                  <a:pt x="4135" y="1069"/>
                  <a:pt x="4756" y="869"/>
                  <a:pt x="5334" y="869"/>
                </a:cubicBezTo>
                <a:close/>
                <a:moveTo>
                  <a:pt x="5317" y="0"/>
                </a:moveTo>
                <a:cubicBezTo>
                  <a:pt x="4564" y="0"/>
                  <a:pt x="3788" y="251"/>
                  <a:pt x="3100" y="742"/>
                </a:cubicBezTo>
                <a:cubicBezTo>
                  <a:pt x="2390" y="1233"/>
                  <a:pt x="1775" y="1956"/>
                  <a:pt x="1243" y="2939"/>
                </a:cubicBezTo>
                <a:cubicBezTo>
                  <a:pt x="397" y="4509"/>
                  <a:pt x="1" y="6501"/>
                  <a:pt x="151" y="8549"/>
                </a:cubicBezTo>
                <a:cubicBezTo>
                  <a:pt x="165" y="8780"/>
                  <a:pt x="356" y="8958"/>
                  <a:pt x="574" y="8958"/>
                </a:cubicBezTo>
                <a:lnTo>
                  <a:pt x="12600" y="8958"/>
                </a:lnTo>
                <a:cubicBezTo>
                  <a:pt x="12709" y="8958"/>
                  <a:pt x="12818" y="8904"/>
                  <a:pt x="12900" y="8835"/>
                </a:cubicBezTo>
                <a:cubicBezTo>
                  <a:pt x="13418" y="8316"/>
                  <a:pt x="13432" y="7497"/>
                  <a:pt x="12954" y="6911"/>
                </a:cubicBezTo>
                <a:cubicBezTo>
                  <a:pt x="12610" y="6508"/>
                  <a:pt x="12072" y="6271"/>
                  <a:pt x="11494" y="6271"/>
                </a:cubicBezTo>
                <a:cubicBezTo>
                  <a:pt x="11386" y="6271"/>
                  <a:pt x="11276" y="6279"/>
                  <a:pt x="11166" y="6296"/>
                </a:cubicBezTo>
                <a:lnTo>
                  <a:pt x="11139" y="6296"/>
                </a:lnTo>
                <a:cubicBezTo>
                  <a:pt x="11220" y="6119"/>
                  <a:pt x="11275" y="5941"/>
                  <a:pt x="11317" y="5764"/>
                </a:cubicBezTo>
                <a:cubicBezTo>
                  <a:pt x="11466" y="5109"/>
                  <a:pt x="11235" y="4454"/>
                  <a:pt x="10729" y="4085"/>
                </a:cubicBezTo>
                <a:cubicBezTo>
                  <a:pt x="10482" y="3910"/>
                  <a:pt x="10209" y="3822"/>
                  <a:pt x="9913" y="3822"/>
                </a:cubicBezTo>
                <a:cubicBezTo>
                  <a:pt x="9424" y="3822"/>
                  <a:pt x="8871" y="4060"/>
                  <a:pt x="8259" y="4536"/>
                </a:cubicBezTo>
                <a:cubicBezTo>
                  <a:pt x="8068" y="4686"/>
                  <a:pt x="7835" y="4864"/>
                  <a:pt x="7617" y="4986"/>
                </a:cubicBezTo>
                <a:cubicBezTo>
                  <a:pt x="7610" y="4986"/>
                  <a:pt x="7600" y="4990"/>
                  <a:pt x="7586" y="4990"/>
                </a:cubicBezTo>
                <a:cubicBezTo>
                  <a:pt x="7572" y="4990"/>
                  <a:pt x="7555" y="4986"/>
                  <a:pt x="7535" y="4973"/>
                </a:cubicBezTo>
                <a:cubicBezTo>
                  <a:pt x="7495" y="4931"/>
                  <a:pt x="7508" y="4891"/>
                  <a:pt x="7508" y="4877"/>
                </a:cubicBezTo>
                <a:lnTo>
                  <a:pt x="7672" y="4509"/>
                </a:lnTo>
                <a:cubicBezTo>
                  <a:pt x="7932" y="3867"/>
                  <a:pt x="8259" y="3075"/>
                  <a:pt x="8136" y="2243"/>
                </a:cubicBezTo>
                <a:cubicBezTo>
                  <a:pt x="7972" y="1206"/>
                  <a:pt x="7098" y="318"/>
                  <a:pt x="6006" y="72"/>
                </a:cubicBezTo>
                <a:cubicBezTo>
                  <a:pt x="5781" y="24"/>
                  <a:pt x="5550" y="0"/>
                  <a:pt x="53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9"/>
          <p:cNvSpPr/>
          <p:nvPr/>
        </p:nvSpPr>
        <p:spPr>
          <a:xfrm>
            <a:off x="4072976" y="1973858"/>
            <a:ext cx="537970" cy="342628"/>
          </a:xfrm>
          <a:custGeom>
            <a:rect b="b" l="l" r="r" t="t"/>
            <a:pathLst>
              <a:path extrusionOk="0" h="12762" w="20038">
                <a:moveTo>
                  <a:pt x="2852" y="0"/>
                </a:moveTo>
                <a:lnTo>
                  <a:pt x="1038" y="1638"/>
                </a:lnTo>
                <a:lnTo>
                  <a:pt x="0" y="2566"/>
                </a:lnTo>
                <a:lnTo>
                  <a:pt x="7357" y="11588"/>
                </a:lnTo>
                <a:cubicBezTo>
                  <a:pt x="7903" y="12270"/>
                  <a:pt x="8708" y="12694"/>
                  <a:pt x="9595" y="12748"/>
                </a:cubicBezTo>
                <a:cubicBezTo>
                  <a:pt x="9664" y="12762"/>
                  <a:pt x="9732" y="12762"/>
                  <a:pt x="9800" y="12762"/>
                </a:cubicBezTo>
                <a:cubicBezTo>
                  <a:pt x="10578" y="12762"/>
                  <a:pt x="11315" y="12475"/>
                  <a:pt x="11902" y="11970"/>
                </a:cubicBezTo>
                <a:lnTo>
                  <a:pt x="20037" y="4790"/>
                </a:lnTo>
                <a:lnTo>
                  <a:pt x="19668" y="3535"/>
                </a:lnTo>
                <a:lnTo>
                  <a:pt x="18604" y="0"/>
                </a:lnTo>
                <a:lnTo>
                  <a:pt x="9595" y="7793"/>
                </a:lnTo>
                <a:lnTo>
                  <a:pt x="2852" y="0"/>
                </a:ln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29"/>
          <p:cNvSpPr/>
          <p:nvPr/>
        </p:nvSpPr>
        <p:spPr>
          <a:xfrm>
            <a:off x="4100816" y="1973858"/>
            <a:ext cx="500223" cy="293524"/>
          </a:xfrm>
          <a:custGeom>
            <a:rect b="b" l="l" r="r" t="t"/>
            <a:pathLst>
              <a:path extrusionOk="0" h="10933" w="18632">
                <a:moveTo>
                  <a:pt x="1815" y="0"/>
                </a:moveTo>
                <a:lnTo>
                  <a:pt x="1" y="1638"/>
                </a:lnTo>
                <a:lnTo>
                  <a:pt x="6593" y="9759"/>
                </a:lnTo>
                <a:cubicBezTo>
                  <a:pt x="7139" y="10428"/>
                  <a:pt x="7958" y="10851"/>
                  <a:pt x="8831" y="10919"/>
                </a:cubicBezTo>
                <a:cubicBezTo>
                  <a:pt x="8900" y="10919"/>
                  <a:pt x="8968" y="10933"/>
                  <a:pt x="9049" y="10933"/>
                </a:cubicBezTo>
                <a:cubicBezTo>
                  <a:pt x="9814" y="10933"/>
                  <a:pt x="10565" y="10646"/>
                  <a:pt x="11138" y="10128"/>
                </a:cubicBezTo>
                <a:lnTo>
                  <a:pt x="18631" y="3535"/>
                </a:lnTo>
                <a:lnTo>
                  <a:pt x="17567" y="0"/>
                </a:lnTo>
                <a:lnTo>
                  <a:pt x="8558" y="7793"/>
                </a:lnTo>
                <a:lnTo>
                  <a:pt x="181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29"/>
          <p:cNvSpPr/>
          <p:nvPr/>
        </p:nvSpPr>
        <p:spPr>
          <a:xfrm>
            <a:off x="4061243" y="1963092"/>
            <a:ext cx="561032" cy="364025"/>
          </a:xfrm>
          <a:custGeom>
            <a:rect b="b" l="l" r="r" t="t"/>
            <a:pathLst>
              <a:path extrusionOk="0" h="13559" w="20897">
                <a:moveTo>
                  <a:pt x="3262" y="960"/>
                </a:moveTo>
                <a:lnTo>
                  <a:pt x="9732" y="8454"/>
                </a:lnTo>
                <a:cubicBezTo>
                  <a:pt x="9801" y="8536"/>
                  <a:pt x="9896" y="8576"/>
                  <a:pt x="9992" y="8591"/>
                </a:cubicBezTo>
                <a:cubicBezTo>
                  <a:pt x="10005" y="8592"/>
                  <a:pt x="10019" y="8593"/>
                  <a:pt x="10033" y="8593"/>
                </a:cubicBezTo>
                <a:cubicBezTo>
                  <a:pt x="10128" y="8593"/>
                  <a:pt x="10219" y="8555"/>
                  <a:pt x="10278" y="8495"/>
                </a:cubicBezTo>
                <a:lnTo>
                  <a:pt x="18836" y="1097"/>
                </a:lnTo>
                <a:lnTo>
                  <a:pt x="20023" y="5069"/>
                </a:lnTo>
                <a:lnTo>
                  <a:pt x="12079" y="12071"/>
                </a:lnTo>
                <a:cubicBezTo>
                  <a:pt x="11561" y="12522"/>
                  <a:pt x="10906" y="12767"/>
                  <a:pt x="10237" y="12767"/>
                </a:cubicBezTo>
                <a:lnTo>
                  <a:pt x="10059" y="12767"/>
                </a:lnTo>
                <a:cubicBezTo>
                  <a:pt x="9282" y="12713"/>
                  <a:pt x="8572" y="12344"/>
                  <a:pt x="8094" y="11743"/>
                </a:cubicBezTo>
                <a:lnTo>
                  <a:pt x="983" y="3008"/>
                </a:lnTo>
                <a:lnTo>
                  <a:pt x="3262" y="960"/>
                </a:lnTo>
                <a:close/>
                <a:moveTo>
                  <a:pt x="19036" y="0"/>
                </a:moveTo>
                <a:cubicBezTo>
                  <a:pt x="18948" y="0"/>
                  <a:pt x="18858" y="34"/>
                  <a:pt x="18782" y="101"/>
                </a:cubicBezTo>
                <a:lnTo>
                  <a:pt x="10059" y="7635"/>
                </a:lnTo>
                <a:lnTo>
                  <a:pt x="3590" y="141"/>
                </a:lnTo>
                <a:cubicBezTo>
                  <a:pt x="3522" y="59"/>
                  <a:pt x="3426" y="5"/>
                  <a:pt x="3317" y="5"/>
                </a:cubicBezTo>
                <a:cubicBezTo>
                  <a:pt x="3303" y="3"/>
                  <a:pt x="3289" y="2"/>
                  <a:pt x="3276" y="2"/>
                </a:cubicBezTo>
                <a:cubicBezTo>
                  <a:pt x="3184" y="2"/>
                  <a:pt x="3102" y="41"/>
                  <a:pt x="3031" y="101"/>
                </a:cubicBezTo>
                <a:lnTo>
                  <a:pt x="177" y="2667"/>
                </a:lnTo>
                <a:cubicBezTo>
                  <a:pt x="28" y="2816"/>
                  <a:pt x="0" y="3049"/>
                  <a:pt x="137" y="3213"/>
                </a:cubicBezTo>
                <a:lnTo>
                  <a:pt x="7480" y="12249"/>
                </a:lnTo>
                <a:cubicBezTo>
                  <a:pt x="8094" y="12999"/>
                  <a:pt x="9009" y="13477"/>
                  <a:pt x="10005" y="13545"/>
                </a:cubicBezTo>
                <a:cubicBezTo>
                  <a:pt x="10074" y="13559"/>
                  <a:pt x="10155" y="13559"/>
                  <a:pt x="10237" y="13559"/>
                </a:cubicBezTo>
                <a:cubicBezTo>
                  <a:pt x="11097" y="13559"/>
                  <a:pt x="11930" y="13244"/>
                  <a:pt x="12598" y="12671"/>
                </a:cubicBezTo>
                <a:lnTo>
                  <a:pt x="20747" y="5492"/>
                </a:lnTo>
                <a:cubicBezTo>
                  <a:pt x="20856" y="5397"/>
                  <a:pt x="20897" y="5233"/>
                  <a:pt x="20856" y="5082"/>
                </a:cubicBezTo>
                <a:lnTo>
                  <a:pt x="19423" y="278"/>
                </a:lnTo>
                <a:cubicBezTo>
                  <a:pt x="19382" y="155"/>
                  <a:pt x="19286" y="59"/>
                  <a:pt x="19150" y="19"/>
                </a:cubicBezTo>
                <a:cubicBezTo>
                  <a:pt x="19113" y="6"/>
                  <a:pt x="19075" y="0"/>
                  <a:pt x="190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9"/>
          <p:cNvSpPr/>
          <p:nvPr/>
        </p:nvSpPr>
        <p:spPr>
          <a:xfrm>
            <a:off x="4111071" y="1872696"/>
            <a:ext cx="156145" cy="218055"/>
          </a:xfrm>
          <a:custGeom>
            <a:rect b="b" l="l" r="r" t="t"/>
            <a:pathLst>
              <a:path extrusionOk="0" h="8122" w="5816">
                <a:moveTo>
                  <a:pt x="1" y="1"/>
                </a:moveTo>
                <a:lnTo>
                  <a:pt x="150" y="2471"/>
                </a:lnTo>
                <a:lnTo>
                  <a:pt x="341" y="5665"/>
                </a:lnTo>
                <a:lnTo>
                  <a:pt x="396" y="6566"/>
                </a:lnTo>
                <a:lnTo>
                  <a:pt x="451" y="7617"/>
                </a:lnTo>
                <a:cubicBezTo>
                  <a:pt x="465" y="7903"/>
                  <a:pt x="711" y="8122"/>
                  <a:pt x="997" y="8122"/>
                </a:cubicBezTo>
                <a:lnTo>
                  <a:pt x="4818" y="8122"/>
                </a:lnTo>
                <a:cubicBezTo>
                  <a:pt x="5119" y="8122"/>
                  <a:pt x="5351" y="7903"/>
                  <a:pt x="5364" y="7617"/>
                </a:cubicBezTo>
                <a:lnTo>
                  <a:pt x="5419" y="6566"/>
                </a:lnTo>
                <a:lnTo>
                  <a:pt x="5474" y="5665"/>
                </a:lnTo>
                <a:lnTo>
                  <a:pt x="5665" y="2471"/>
                </a:lnTo>
                <a:lnTo>
                  <a:pt x="5815" y="1"/>
                </a:ln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29"/>
          <p:cNvSpPr/>
          <p:nvPr/>
        </p:nvSpPr>
        <p:spPr>
          <a:xfrm>
            <a:off x="4111071" y="1872696"/>
            <a:ext cx="156145" cy="184335"/>
          </a:xfrm>
          <a:custGeom>
            <a:rect b="b" l="l" r="r" t="t"/>
            <a:pathLst>
              <a:path extrusionOk="0" h="6866" w="5816">
                <a:moveTo>
                  <a:pt x="1" y="1"/>
                </a:moveTo>
                <a:lnTo>
                  <a:pt x="150" y="2471"/>
                </a:lnTo>
                <a:lnTo>
                  <a:pt x="341" y="5665"/>
                </a:lnTo>
                <a:lnTo>
                  <a:pt x="396" y="6566"/>
                </a:lnTo>
                <a:cubicBezTo>
                  <a:pt x="478" y="6744"/>
                  <a:pt x="669" y="6866"/>
                  <a:pt x="887" y="6866"/>
                </a:cubicBezTo>
                <a:lnTo>
                  <a:pt x="4928" y="6866"/>
                </a:lnTo>
                <a:cubicBezTo>
                  <a:pt x="5133" y="6866"/>
                  <a:pt x="5324" y="6744"/>
                  <a:pt x="5419" y="6566"/>
                </a:cubicBezTo>
                <a:lnTo>
                  <a:pt x="5474" y="5665"/>
                </a:lnTo>
                <a:lnTo>
                  <a:pt x="5665" y="2471"/>
                </a:lnTo>
                <a:lnTo>
                  <a:pt x="58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29"/>
          <p:cNvSpPr/>
          <p:nvPr/>
        </p:nvSpPr>
        <p:spPr>
          <a:xfrm>
            <a:off x="4100440" y="1862440"/>
            <a:ext cx="177381" cy="238970"/>
          </a:xfrm>
          <a:custGeom>
            <a:rect b="b" l="l" r="r" t="t"/>
            <a:pathLst>
              <a:path extrusionOk="0" h="8901" w="6607">
                <a:moveTo>
                  <a:pt x="5788" y="778"/>
                </a:moveTo>
                <a:lnTo>
                  <a:pt x="5365" y="7972"/>
                </a:lnTo>
                <a:cubicBezTo>
                  <a:pt x="5365" y="8054"/>
                  <a:pt x="5296" y="8108"/>
                  <a:pt x="5214" y="8108"/>
                </a:cubicBezTo>
                <a:lnTo>
                  <a:pt x="1393" y="8108"/>
                </a:lnTo>
                <a:cubicBezTo>
                  <a:pt x="1311" y="8108"/>
                  <a:pt x="1243" y="8054"/>
                  <a:pt x="1243" y="7972"/>
                </a:cubicBezTo>
                <a:lnTo>
                  <a:pt x="819" y="778"/>
                </a:lnTo>
                <a:close/>
                <a:moveTo>
                  <a:pt x="397" y="1"/>
                </a:moveTo>
                <a:cubicBezTo>
                  <a:pt x="288" y="1"/>
                  <a:pt x="191" y="41"/>
                  <a:pt x="110" y="123"/>
                </a:cubicBezTo>
                <a:cubicBezTo>
                  <a:pt x="42" y="192"/>
                  <a:pt x="0" y="301"/>
                  <a:pt x="0" y="410"/>
                </a:cubicBezTo>
                <a:lnTo>
                  <a:pt x="451" y="8012"/>
                </a:lnTo>
                <a:cubicBezTo>
                  <a:pt x="492" y="8518"/>
                  <a:pt x="901" y="8900"/>
                  <a:pt x="1393" y="8900"/>
                </a:cubicBezTo>
                <a:lnTo>
                  <a:pt x="5214" y="8900"/>
                </a:lnTo>
                <a:cubicBezTo>
                  <a:pt x="5720" y="8900"/>
                  <a:pt x="6129" y="8504"/>
                  <a:pt x="6157" y="8012"/>
                </a:cubicBezTo>
                <a:lnTo>
                  <a:pt x="6594" y="410"/>
                </a:lnTo>
                <a:cubicBezTo>
                  <a:pt x="6607" y="301"/>
                  <a:pt x="6566" y="192"/>
                  <a:pt x="6497" y="123"/>
                </a:cubicBezTo>
                <a:cubicBezTo>
                  <a:pt x="6416" y="41"/>
                  <a:pt x="6321" y="1"/>
                  <a:pt x="62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29"/>
          <p:cNvSpPr/>
          <p:nvPr/>
        </p:nvSpPr>
        <p:spPr>
          <a:xfrm>
            <a:off x="4115098" y="1939009"/>
            <a:ext cx="148064" cy="85778"/>
          </a:xfrm>
          <a:custGeom>
            <a:rect b="b" l="l" r="r" t="t"/>
            <a:pathLst>
              <a:path extrusionOk="0" h="3195" w="5515">
                <a:moveTo>
                  <a:pt x="0" y="1"/>
                </a:moveTo>
                <a:lnTo>
                  <a:pt x="191" y="3195"/>
                </a:lnTo>
                <a:lnTo>
                  <a:pt x="5324" y="3195"/>
                </a:lnTo>
                <a:lnTo>
                  <a:pt x="551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29"/>
          <p:cNvSpPr/>
          <p:nvPr/>
        </p:nvSpPr>
        <p:spPr>
          <a:xfrm>
            <a:off x="4086882" y="1830921"/>
            <a:ext cx="204873" cy="41802"/>
          </a:xfrm>
          <a:custGeom>
            <a:rect b="b" l="l" r="r" t="t"/>
            <a:pathLst>
              <a:path extrusionOk="0" h="1557" w="7631">
                <a:moveTo>
                  <a:pt x="778" y="1"/>
                </a:moveTo>
                <a:cubicBezTo>
                  <a:pt x="465" y="1"/>
                  <a:pt x="192" y="192"/>
                  <a:pt x="69" y="451"/>
                </a:cubicBezTo>
                <a:cubicBezTo>
                  <a:pt x="28" y="547"/>
                  <a:pt x="1" y="669"/>
                  <a:pt x="1" y="778"/>
                </a:cubicBezTo>
                <a:cubicBezTo>
                  <a:pt x="1" y="1215"/>
                  <a:pt x="342" y="1557"/>
                  <a:pt x="778" y="1557"/>
                </a:cubicBezTo>
                <a:lnTo>
                  <a:pt x="6839" y="1557"/>
                </a:lnTo>
                <a:cubicBezTo>
                  <a:pt x="7275" y="1557"/>
                  <a:pt x="7630" y="1215"/>
                  <a:pt x="7630" y="778"/>
                </a:cubicBezTo>
                <a:cubicBezTo>
                  <a:pt x="7630" y="669"/>
                  <a:pt x="7603" y="547"/>
                  <a:pt x="7548" y="451"/>
                </a:cubicBezTo>
                <a:cubicBezTo>
                  <a:pt x="7426" y="192"/>
                  <a:pt x="7153" y="1"/>
                  <a:pt x="6839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9"/>
          <p:cNvSpPr/>
          <p:nvPr/>
        </p:nvSpPr>
        <p:spPr>
          <a:xfrm>
            <a:off x="4088708" y="1830921"/>
            <a:ext cx="200846" cy="24216"/>
          </a:xfrm>
          <a:custGeom>
            <a:rect b="b" l="l" r="r" t="t"/>
            <a:pathLst>
              <a:path extrusionOk="0" h="902" w="7481">
                <a:moveTo>
                  <a:pt x="710" y="1"/>
                </a:moveTo>
                <a:cubicBezTo>
                  <a:pt x="397" y="1"/>
                  <a:pt x="124" y="192"/>
                  <a:pt x="1" y="451"/>
                </a:cubicBezTo>
                <a:cubicBezTo>
                  <a:pt x="124" y="724"/>
                  <a:pt x="397" y="902"/>
                  <a:pt x="710" y="902"/>
                </a:cubicBezTo>
                <a:lnTo>
                  <a:pt x="6771" y="902"/>
                </a:lnTo>
                <a:cubicBezTo>
                  <a:pt x="7085" y="902"/>
                  <a:pt x="7358" y="724"/>
                  <a:pt x="7480" y="451"/>
                </a:cubicBezTo>
                <a:cubicBezTo>
                  <a:pt x="7358" y="192"/>
                  <a:pt x="7085" y="1"/>
                  <a:pt x="67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29"/>
          <p:cNvSpPr/>
          <p:nvPr/>
        </p:nvSpPr>
        <p:spPr>
          <a:xfrm>
            <a:off x="4076251" y="1820289"/>
            <a:ext cx="226136" cy="63065"/>
          </a:xfrm>
          <a:custGeom>
            <a:rect b="b" l="l" r="r" t="t"/>
            <a:pathLst>
              <a:path extrusionOk="0" h="2349" w="8423">
                <a:moveTo>
                  <a:pt x="7235" y="792"/>
                </a:moveTo>
                <a:cubicBezTo>
                  <a:pt x="7385" y="792"/>
                  <a:pt x="7522" y="874"/>
                  <a:pt x="7590" y="1025"/>
                </a:cubicBezTo>
                <a:cubicBezTo>
                  <a:pt x="7617" y="1079"/>
                  <a:pt x="7631" y="1120"/>
                  <a:pt x="7631" y="1174"/>
                </a:cubicBezTo>
                <a:cubicBezTo>
                  <a:pt x="7631" y="1393"/>
                  <a:pt x="7453" y="1571"/>
                  <a:pt x="7235" y="1571"/>
                </a:cubicBezTo>
                <a:lnTo>
                  <a:pt x="1174" y="1571"/>
                </a:lnTo>
                <a:cubicBezTo>
                  <a:pt x="956" y="1571"/>
                  <a:pt x="792" y="1393"/>
                  <a:pt x="792" y="1174"/>
                </a:cubicBezTo>
                <a:cubicBezTo>
                  <a:pt x="792" y="1120"/>
                  <a:pt x="792" y="1079"/>
                  <a:pt x="834" y="1011"/>
                </a:cubicBezTo>
                <a:cubicBezTo>
                  <a:pt x="888" y="874"/>
                  <a:pt x="1025" y="792"/>
                  <a:pt x="1174" y="792"/>
                </a:cubicBezTo>
                <a:close/>
                <a:moveTo>
                  <a:pt x="1174" y="1"/>
                </a:moveTo>
                <a:cubicBezTo>
                  <a:pt x="724" y="1"/>
                  <a:pt x="301" y="274"/>
                  <a:pt x="124" y="670"/>
                </a:cubicBezTo>
                <a:cubicBezTo>
                  <a:pt x="42" y="820"/>
                  <a:pt x="1" y="998"/>
                  <a:pt x="1" y="1174"/>
                </a:cubicBezTo>
                <a:cubicBezTo>
                  <a:pt x="1" y="1830"/>
                  <a:pt x="519" y="2348"/>
                  <a:pt x="1174" y="2348"/>
                </a:cubicBezTo>
                <a:lnTo>
                  <a:pt x="7235" y="2348"/>
                </a:lnTo>
                <a:cubicBezTo>
                  <a:pt x="7890" y="2348"/>
                  <a:pt x="8423" y="1830"/>
                  <a:pt x="8423" y="1174"/>
                </a:cubicBezTo>
                <a:cubicBezTo>
                  <a:pt x="8423" y="998"/>
                  <a:pt x="8368" y="820"/>
                  <a:pt x="8299" y="683"/>
                </a:cubicBezTo>
                <a:cubicBezTo>
                  <a:pt x="8108" y="274"/>
                  <a:pt x="7699" y="1"/>
                  <a:pt x="7235" y="1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29"/>
          <p:cNvSpPr/>
          <p:nvPr/>
        </p:nvSpPr>
        <p:spPr>
          <a:xfrm>
            <a:off x="4070398" y="1924807"/>
            <a:ext cx="160897" cy="121055"/>
          </a:xfrm>
          <a:custGeom>
            <a:rect b="b" l="l" r="r" t="t"/>
            <a:pathLst>
              <a:path extrusionOk="0" h="4509" w="5993">
                <a:moveTo>
                  <a:pt x="3047" y="1"/>
                </a:moveTo>
                <a:cubicBezTo>
                  <a:pt x="1588" y="1"/>
                  <a:pt x="229" y="1118"/>
                  <a:pt x="42" y="2714"/>
                </a:cubicBezTo>
                <a:cubicBezTo>
                  <a:pt x="14" y="2919"/>
                  <a:pt x="0" y="3151"/>
                  <a:pt x="0" y="3383"/>
                </a:cubicBezTo>
                <a:cubicBezTo>
                  <a:pt x="14" y="3697"/>
                  <a:pt x="42" y="4038"/>
                  <a:pt x="109" y="4406"/>
                </a:cubicBezTo>
                <a:cubicBezTo>
                  <a:pt x="109" y="4406"/>
                  <a:pt x="815" y="4508"/>
                  <a:pt x="1733" y="4508"/>
                </a:cubicBezTo>
                <a:cubicBezTo>
                  <a:pt x="2460" y="4508"/>
                  <a:pt x="3320" y="4444"/>
                  <a:pt x="4068" y="4215"/>
                </a:cubicBezTo>
                <a:cubicBezTo>
                  <a:pt x="5638" y="3724"/>
                  <a:pt x="5993" y="1704"/>
                  <a:pt x="4859" y="666"/>
                </a:cubicBezTo>
                <a:cubicBezTo>
                  <a:pt x="4737" y="544"/>
                  <a:pt x="4600" y="448"/>
                  <a:pt x="4437" y="366"/>
                </a:cubicBezTo>
                <a:cubicBezTo>
                  <a:pt x="4422" y="353"/>
                  <a:pt x="4409" y="339"/>
                  <a:pt x="4395" y="339"/>
                </a:cubicBezTo>
                <a:cubicBezTo>
                  <a:pt x="3957" y="107"/>
                  <a:pt x="3498" y="1"/>
                  <a:pt x="3047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29"/>
          <p:cNvSpPr/>
          <p:nvPr/>
        </p:nvSpPr>
        <p:spPr>
          <a:xfrm>
            <a:off x="4070398" y="1924807"/>
            <a:ext cx="136332" cy="92275"/>
          </a:xfrm>
          <a:custGeom>
            <a:rect b="b" l="l" r="r" t="t"/>
            <a:pathLst>
              <a:path extrusionOk="0" h="3437" w="5078">
                <a:moveTo>
                  <a:pt x="3047" y="1"/>
                </a:moveTo>
                <a:cubicBezTo>
                  <a:pt x="1588" y="1"/>
                  <a:pt x="229" y="1118"/>
                  <a:pt x="42" y="2714"/>
                </a:cubicBezTo>
                <a:cubicBezTo>
                  <a:pt x="14" y="2919"/>
                  <a:pt x="0" y="3151"/>
                  <a:pt x="0" y="3383"/>
                </a:cubicBezTo>
                <a:cubicBezTo>
                  <a:pt x="298" y="3410"/>
                  <a:pt x="705" y="3436"/>
                  <a:pt x="1163" y="3436"/>
                </a:cubicBezTo>
                <a:cubicBezTo>
                  <a:pt x="1880" y="3436"/>
                  <a:pt x="2721" y="3371"/>
                  <a:pt x="3454" y="3137"/>
                </a:cubicBezTo>
                <a:cubicBezTo>
                  <a:pt x="4586" y="2796"/>
                  <a:pt x="5078" y="1663"/>
                  <a:pt x="4859" y="666"/>
                </a:cubicBezTo>
                <a:cubicBezTo>
                  <a:pt x="4737" y="544"/>
                  <a:pt x="4600" y="448"/>
                  <a:pt x="4437" y="366"/>
                </a:cubicBezTo>
                <a:cubicBezTo>
                  <a:pt x="4422" y="353"/>
                  <a:pt x="4409" y="339"/>
                  <a:pt x="4395" y="339"/>
                </a:cubicBezTo>
                <a:cubicBezTo>
                  <a:pt x="3957" y="107"/>
                  <a:pt x="3498" y="1"/>
                  <a:pt x="30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29"/>
          <p:cNvSpPr/>
          <p:nvPr/>
        </p:nvSpPr>
        <p:spPr>
          <a:xfrm>
            <a:off x="4059767" y="1914095"/>
            <a:ext cx="173005" cy="142587"/>
          </a:xfrm>
          <a:custGeom>
            <a:rect b="b" l="l" r="r" t="t"/>
            <a:pathLst>
              <a:path extrusionOk="0" h="5311" w="6444">
                <a:moveTo>
                  <a:pt x="3444" y="795"/>
                </a:moveTo>
                <a:cubicBezTo>
                  <a:pt x="3843" y="795"/>
                  <a:pt x="4242" y="890"/>
                  <a:pt x="4614" y="1080"/>
                </a:cubicBezTo>
                <a:lnTo>
                  <a:pt x="4655" y="1107"/>
                </a:lnTo>
                <a:cubicBezTo>
                  <a:pt x="4778" y="1175"/>
                  <a:pt x="4887" y="1257"/>
                  <a:pt x="4996" y="1353"/>
                </a:cubicBezTo>
                <a:cubicBezTo>
                  <a:pt x="5433" y="1762"/>
                  <a:pt x="5610" y="2390"/>
                  <a:pt x="5474" y="2990"/>
                </a:cubicBezTo>
                <a:cubicBezTo>
                  <a:pt x="5337" y="3604"/>
                  <a:pt x="4928" y="4055"/>
                  <a:pt x="4341" y="4246"/>
                </a:cubicBezTo>
                <a:cubicBezTo>
                  <a:pt x="3659" y="4456"/>
                  <a:pt x="2865" y="4514"/>
                  <a:pt x="2182" y="4514"/>
                </a:cubicBezTo>
                <a:cubicBezTo>
                  <a:pt x="1621" y="4514"/>
                  <a:pt x="1136" y="4475"/>
                  <a:pt x="847" y="4450"/>
                </a:cubicBezTo>
                <a:cubicBezTo>
                  <a:pt x="820" y="4219"/>
                  <a:pt x="793" y="4001"/>
                  <a:pt x="793" y="3768"/>
                </a:cubicBezTo>
                <a:cubicBezTo>
                  <a:pt x="793" y="3564"/>
                  <a:pt x="806" y="3358"/>
                  <a:pt x="833" y="3154"/>
                </a:cubicBezTo>
                <a:cubicBezTo>
                  <a:pt x="929" y="2281"/>
                  <a:pt x="1461" y="1502"/>
                  <a:pt x="2252" y="1093"/>
                </a:cubicBezTo>
                <a:cubicBezTo>
                  <a:pt x="2631" y="893"/>
                  <a:pt x="3038" y="795"/>
                  <a:pt x="3444" y="795"/>
                </a:cubicBezTo>
                <a:close/>
                <a:moveTo>
                  <a:pt x="3453" y="1"/>
                </a:moveTo>
                <a:cubicBezTo>
                  <a:pt x="2919" y="1"/>
                  <a:pt x="2383" y="134"/>
                  <a:pt x="1884" y="397"/>
                </a:cubicBezTo>
                <a:cubicBezTo>
                  <a:pt x="860" y="929"/>
                  <a:pt x="178" y="1926"/>
                  <a:pt x="41" y="3072"/>
                </a:cubicBezTo>
                <a:cubicBezTo>
                  <a:pt x="14" y="3304"/>
                  <a:pt x="1" y="3550"/>
                  <a:pt x="1" y="3782"/>
                </a:cubicBezTo>
                <a:cubicBezTo>
                  <a:pt x="14" y="4150"/>
                  <a:pt x="55" y="4519"/>
                  <a:pt x="123" y="4874"/>
                </a:cubicBezTo>
                <a:cubicBezTo>
                  <a:pt x="150" y="5038"/>
                  <a:pt x="287" y="5160"/>
                  <a:pt x="451" y="5187"/>
                </a:cubicBezTo>
                <a:cubicBezTo>
                  <a:pt x="505" y="5202"/>
                  <a:pt x="1229" y="5311"/>
                  <a:pt x="2157" y="5311"/>
                </a:cubicBezTo>
                <a:cubicBezTo>
                  <a:pt x="2908" y="5311"/>
                  <a:pt x="3795" y="5242"/>
                  <a:pt x="4573" y="4996"/>
                </a:cubicBezTo>
                <a:cubicBezTo>
                  <a:pt x="5419" y="4723"/>
                  <a:pt x="6047" y="4041"/>
                  <a:pt x="6252" y="3167"/>
                </a:cubicBezTo>
                <a:cubicBezTo>
                  <a:pt x="6443" y="2281"/>
                  <a:pt x="6170" y="1366"/>
                  <a:pt x="5528" y="779"/>
                </a:cubicBezTo>
                <a:cubicBezTo>
                  <a:pt x="5392" y="643"/>
                  <a:pt x="5215" y="519"/>
                  <a:pt x="5010" y="410"/>
                </a:cubicBezTo>
                <a:lnTo>
                  <a:pt x="4969" y="383"/>
                </a:lnTo>
                <a:cubicBezTo>
                  <a:pt x="4491" y="127"/>
                  <a:pt x="3973" y="1"/>
                  <a:pt x="3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9"/>
          <p:cNvSpPr/>
          <p:nvPr/>
        </p:nvSpPr>
        <p:spPr>
          <a:xfrm>
            <a:off x="4126079" y="1707905"/>
            <a:ext cx="33747" cy="96302"/>
          </a:xfrm>
          <a:custGeom>
            <a:rect b="b" l="l" r="r" t="t"/>
            <a:pathLst>
              <a:path extrusionOk="0" h="3587" w="1257">
                <a:moveTo>
                  <a:pt x="629" y="0"/>
                </a:moveTo>
                <a:cubicBezTo>
                  <a:pt x="544" y="0"/>
                  <a:pt x="458" y="31"/>
                  <a:pt x="397" y="92"/>
                </a:cubicBezTo>
                <a:cubicBezTo>
                  <a:pt x="274" y="215"/>
                  <a:pt x="274" y="434"/>
                  <a:pt x="397" y="556"/>
                </a:cubicBezTo>
                <a:cubicBezTo>
                  <a:pt x="534" y="692"/>
                  <a:pt x="534" y="925"/>
                  <a:pt x="397" y="1075"/>
                </a:cubicBezTo>
                <a:cubicBezTo>
                  <a:pt x="1" y="1471"/>
                  <a:pt x="1" y="2112"/>
                  <a:pt x="397" y="2508"/>
                </a:cubicBezTo>
                <a:cubicBezTo>
                  <a:pt x="534" y="2645"/>
                  <a:pt x="534" y="2876"/>
                  <a:pt x="397" y="3027"/>
                </a:cubicBezTo>
                <a:cubicBezTo>
                  <a:pt x="274" y="3149"/>
                  <a:pt x="274" y="3355"/>
                  <a:pt x="397" y="3491"/>
                </a:cubicBezTo>
                <a:cubicBezTo>
                  <a:pt x="465" y="3546"/>
                  <a:pt x="547" y="3586"/>
                  <a:pt x="629" y="3586"/>
                </a:cubicBezTo>
                <a:cubicBezTo>
                  <a:pt x="711" y="3586"/>
                  <a:pt x="792" y="3546"/>
                  <a:pt x="861" y="3477"/>
                </a:cubicBezTo>
                <a:cubicBezTo>
                  <a:pt x="1257" y="3082"/>
                  <a:pt x="1257" y="2440"/>
                  <a:pt x="861" y="2044"/>
                </a:cubicBezTo>
                <a:cubicBezTo>
                  <a:pt x="725" y="1908"/>
                  <a:pt x="725" y="1675"/>
                  <a:pt x="861" y="1526"/>
                </a:cubicBezTo>
                <a:cubicBezTo>
                  <a:pt x="1257" y="1129"/>
                  <a:pt x="1257" y="488"/>
                  <a:pt x="861" y="92"/>
                </a:cubicBezTo>
                <a:cubicBezTo>
                  <a:pt x="800" y="31"/>
                  <a:pt x="714" y="0"/>
                  <a:pt x="62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9"/>
          <p:cNvSpPr/>
          <p:nvPr/>
        </p:nvSpPr>
        <p:spPr>
          <a:xfrm>
            <a:off x="4172256" y="1707905"/>
            <a:ext cx="33747" cy="96302"/>
          </a:xfrm>
          <a:custGeom>
            <a:rect b="b" l="l" r="r" t="t"/>
            <a:pathLst>
              <a:path extrusionOk="0" h="3587" w="1257">
                <a:moveTo>
                  <a:pt x="629" y="0"/>
                </a:moveTo>
                <a:cubicBezTo>
                  <a:pt x="543" y="0"/>
                  <a:pt x="458" y="31"/>
                  <a:pt x="397" y="92"/>
                </a:cubicBezTo>
                <a:cubicBezTo>
                  <a:pt x="274" y="215"/>
                  <a:pt x="274" y="434"/>
                  <a:pt x="397" y="556"/>
                </a:cubicBezTo>
                <a:cubicBezTo>
                  <a:pt x="534" y="692"/>
                  <a:pt x="534" y="925"/>
                  <a:pt x="397" y="1075"/>
                </a:cubicBezTo>
                <a:cubicBezTo>
                  <a:pt x="1" y="1471"/>
                  <a:pt x="1" y="2112"/>
                  <a:pt x="397" y="2508"/>
                </a:cubicBezTo>
                <a:cubicBezTo>
                  <a:pt x="534" y="2645"/>
                  <a:pt x="534" y="2876"/>
                  <a:pt x="397" y="3027"/>
                </a:cubicBezTo>
                <a:cubicBezTo>
                  <a:pt x="274" y="3149"/>
                  <a:pt x="274" y="3355"/>
                  <a:pt x="397" y="3491"/>
                </a:cubicBezTo>
                <a:cubicBezTo>
                  <a:pt x="465" y="3546"/>
                  <a:pt x="547" y="3586"/>
                  <a:pt x="628" y="3586"/>
                </a:cubicBezTo>
                <a:cubicBezTo>
                  <a:pt x="710" y="3586"/>
                  <a:pt x="792" y="3546"/>
                  <a:pt x="861" y="3477"/>
                </a:cubicBezTo>
                <a:cubicBezTo>
                  <a:pt x="1256" y="3082"/>
                  <a:pt x="1256" y="2440"/>
                  <a:pt x="861" y="2044"/>
                </a:cubicBezTo>
                <a:cubicBezTo>
                  <a:pt x="725" y="1908"/>
                  <a:pt x="725" y="1675"/>
                  <a:pt x="861" y="1526"/>
                </a:cubicBezTo>
                <a:cubicBezTo>
                  <a:pt x="1256" y="1129"/>
                  <a:pt x="1256" y="488"/>
                  <a:pt x="861" y="92"/>
                </a:cubicBezTo>
                <a:cubicBezTo>
                  <a:pt x="799" y="31"/>
                  <a:pt x="714" y="0"/>
                  <a:pt x="62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29"/>
          <p:cNvSpPr/>
          <p:nvPr/>
        </p:nvSpPr>
        <p:spPr>
          <a:xfrm>
            <a:off x="4218433" y="1707905"/>
            <a:ext cx="33747" cy="96302"/>
          </a:xfrm>
          <a:custGeom>
            <a:rect b="b" l="l" r="r" t="t"/>
            <a:pathLst>
              <a:path extrusionOk="0" h="3587" w="1257">
                <a:moveTo>
                  <a:pt x="634" y="0"/>
                </a:moveTo>
                <a:cubicBezTo>
                  <a:pt x="550" y="0"/>
                  <a:pt x="465" y="31"/>
                  <a:pt x="397" y="92"/>
                </a:cubicBezTo>
                <a:cubicBezTo>
                  <a:pt x="273" y="215"/>
                  <a:pt x="273" y="434"/>
                  <a:pt x="397" y="556"/>
                </a:cubicBezTo>
                <a:cubicBezTo>
                  <a:pt x="533" y="692"/>
                  <a:pt x="533" y="925"/>
                  <a:pt x="397" y="1075"/>
                </a:cubicBezTo>
                <a:cubicBezTo>
                  <a:pt x="0" y="1471"/>
                  <a:pt x="0" y="2112"/>
                  <a:pt x="397" y="2508"/>
                </a:cubicBezTo>
                <a:cubicBezTo>
                  <a:pt x="533" y="2645"/>
                  <a:pt x="533" y="2876"/>
                  <a:pt x="397" y="3027"/>
                </a:cubicBezTo>
                <a:cubicBezTo>
                  <a:pt x="273" y="3149"/>
                  <a:pt x="273" y="3355"/>
                  <a:pt x="397" y="3491"/>
                </a:cubicBezTo>
                <a:cubicBezTo>
                  <a:pt x="465" y="3546"/>
                  <a:pt x="546" y="3586"/>
                  <a:pt x="628" y="3586"/>
                </a:cubicBezTo>
                <a:cubicBezTo>
                  <a:pt x="710" y="3586"/>
                  <a:pt x="792" y="3546"/>
                  <a:pt x="861" y="3477"/>
                </a:cubicBezTo>
                <a:cubicBezTo>
                  <a:pt x="1256" y="3082"/>
                  <a:pt x="1256" y="2440"/>
                  <a:pt x="861" y="2044"/>
                </a:cubicBezTo>
                <a:cubicBezTo>
                  <a:pt x="724" y="1908"/>
                  <a:pt x="724" y="1675"/>
                  <a:pt x="861" y="1526"/>
                </a:cubicBezTo>
                <a:cubicBezTo>
                  <a:pt x="1256" y="1129"/>
                  <a:pt x="1256" y="488"/>
                  <a:pt x="861" y="92"/>
                </a:cubicBezTo>
                <a:cubicBezTo>
                  <a:pt x="799" y="31"/>
                  <a:pt x="717" y="0"/>
                  <a:pt x="634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29"/>
          <p:cNvSpPr/>
          <p:nvPr/>
        </p:nvSpPr>
        <p:spPr>
          <a:xfrm>
            <a:off x="4483735" y="1846331"/>
            <a:ext cx="344131" cy="500948"/>
          </a:xfrm>
          <a:custGeom>
            <a:rect b="b" l="l" r="r" t="t"/>
            <a:pathLst>
              <a:path extrusionOk="0" h="18659" w="12818">
                <a:moveTo>
                  <a:pt x="4341" y="0"/>
                </a:moveTo>
                <a:lnTo>
                  <a:pt x="2854" y="1651"/>
                </a:lnTo>
                <a:cubicBezTo>
                  <a:pt x="1011" y="3713"/>
                  <a:pt x="0" y="6374"/>
                  <a:pt x="0" y="9131"/>
                </a:cubicBezTo>
                <a:lnTo>
                  <a:pt x="0" y="18658"/>
                </a:lnTo>
                <a:lnTo>
                  <a:pt x="12818" y="18658"/>
                </a:lnTo>
                <a:lnTo>
                  <a:pt x="12818" y="8339"/>
                </a:lnTo>
                <a:cubicBezTo>
                  <a:pt x="12818" y="5733"/>
                  <a:pt x="11684" y="3249"/>
                  <a:pt x="9706" y="1542"/>
                </a:cubicBezTo>
                <a:lnTo>
                  <a:pt x="79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29"/>
          <p:cNvSpPr/>
          <p:nvPr/>
        </p:nvSpPr>
        <p:spPr>
          <a:xfrm>
            <a:off x="4483735" y="2290821"/>
            <a:ext cx="344131" cy="56460"/>
          </a:xfrm>
          <a:custGeom>
            <a:rect b="b" l="l" r="r" t="t"/>
            <a:pathLst>
              <a:path extrusionOk="0" h="2103" w="12818">
                <a:moveTo>
                  <a:pt x="0" y="0"/>
                </a:moveTo>
                <a:lnTo>
                  <a:pt x="0" y="2102"/>
                </a:lnTo>
                <a:lnTo>
                  <a:pt x="12818" y="2102"/>
                </a:lnTo>
                <a:lnTo>
                  <a:pt x="128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29"/>
          <p:cNvSpPr/>
          <p:nvPr/>
        </p:nvSpPr>
        <p:spPr>
          <a:xfrm>
            <a:off x="4473130" y="1835673"/>
            <a:ext cx="365341" cy="522238"/>
          </a:xfrm>
          <a:custGeom>
            <a:rect b="b" l="l" r="r" t="t"/>
            <a:pathLst>
              <a:path extrusionOk="0" h="19452" w="13608">
                <a:moveTo>
                  <a:pt x="8176" y="793"/>
                </a:moveTo>
                <a:lnTo>
                  <a:pt x="9855" y="2239"/>
                </a:lnTo>
                <a:cubicBezTo>
                  <a:pt x="11739" y="3877"/>
                  <a:pt x="12816" y="6239"/>
                  <a:pt x="12816" y="8736"/>
                </a:cubicBezTo>
                <a:lnTo>
                  <a:pt x="12816" y="18660"/>
                </a:lnTo>
                <a:lnTo>
                  <a:pt x="792" y="18660"/>
                </a:lnTo>
                <a:lnTo>
                  <a:pt x="792" y="9528"/>
                </a:lnTo>
                <a:cubicBezTo>
                  <a:pt x="792" y="6853"/>
                  <a:pt x="1760" y="4301"/>
                  <a:pt x="3549" y="2321"/>
                </a:cubicBezTo>
                <a:lnTo>
                  <a:pt x="4914" y="793"/>
                </a:lnTo>
                <a:close/>
                <a:moveTo>
                  <a:pt x="4559" y="1"/>
                </a:moveTo>
                <a:lnTo>
                  <a:pt x="2962" y="1789"/>
                </a:lnTo>
                <a:cubicBezTo>
                  <a:pt x="1051" y="3919"/>
                  <a:pt x="0" y="6662"/>
                  <a:pt x="0" y="9528"/>
                </a:cubicBezTo>
                <a:lnTo>
                  <a:pt x="0" y="19451"/>
                </a:lnTo>
                <a:lnTo>
                  <a:pt x="13608" y="19451"/>
                </a:lnTo>
                <a:lnTo>
                  <a:pt x="13608" y="8736"/>
                </a:lnTo>
                <a:cubicBezTo>
                  <a:pt x="13608" y="6021"/>
                  <a:pt x="12421" y="3427"/>
                  <a:pt x="10359" y="1639"/>
                </a:cubicBezTo>
                <a:lnTo>
                  <a:pt x="84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29"/>
          <p:cNvSpPr/>
          <p:nvPr/>
        </p:nvSpPr>
        <p:spPr>
          <a:xfrm>
            <a:off x="4636172" y="1855110"/>
            <a:ext cx="362065" cy="731514"/>
          </a:xfrm>
          <a:custGeom>
            <a:rect b="b" l="l" r="r" t="t"/>
            <a:pathLst>
              <a:path extrusionOk="0" h="27247" w="13486">
                <a:moveTo>
                  <a:pt x="2621" y="1"/>
                </a:moveTo>
                <a:cubicBezTo>
                  <a:pt x="2621" y="1"/>
                  <a:pt x="1" y="7958"/>
                  <a:pt x="383" y="17157"/>
                </a:cubicBezTo>
                <a:cubicBezTo>
                  <a:pt x="383" y="17157"/>
                  <a:pt x="370" y="20802"/>
                  <a:pt x="819" y="23818"/>
                </a:cubicBezTo>
                <a:cubicBezTo>
                  <a:pt x="1079" y="25579"/>
                  <a:pt x="2472" y="26944"/>
                  <a:pt x="4232" y="27148"/>
                </a:cubicBezTo>
                <a:cubicBezTo>
                  <a:pt x="4758" y="27208"/>
                  <a:pt x="5337" y="27247"/>
                  <a:pt x="5950" y="27247"/>
                </a:cubicBezTo>
                <a:cubicBezTo>
                  <a:pt x="7597" y="27247"/>
                  <a:pt x="9491" y="26964"/>
                  <a:pt x="11262" y="26029"/>
                </a:cubicBezTo>
                <a:cubicBezTo>
                  <a:pt x="12667" y="25279"/>
                  <a:pt x="13486" y="23763"/>
                  <a:pt x="13322" y="22167"/>
                </a:cubicBezTo>
                <a:cubicBezTo>
                  <a:pt x="12967" y="18973"/>
                  <a:pt x="12066" y="12762"/>
                  <a:pt x="9855" y="6838"/>
                </a:cubicBezTo>
                <a:cubicBezTo>
                  <a:pt x="9105" y="4833"/>
                  <a:pt x="7822" y="3058"/>
                  <a:pt x="6048" y="1870"/>
                </a:cubicBezTo>
                <a:cubicBezTo>
                  <a:pt x="5447" y="1461"/>
                  <a:pt x="4750" y="1093"/>
                  <a:pt x="4013" y="860"/>
                </a:cubicBezTo>
                <a:lnTo>
                  <a:pt x="4013" y="860"/>
                </a:lnTo>
                <a:cubicBezTo>
                  <a:pt x="4014" y="860"/>
                  <a:pt x="6976" y="2607"/>
                  <a:pt x="8490" y="7166"/>
                </a:cubicBezTo>
                <a:cubicBezTo>
                  <a:pt x="8696" y="7808"/>
                  <a:pt x="8832" y="8491"/>
                  <a:pt x="8927" y="9159"/>
                </a:cubicBezTo>
                <a:cubicBezTo>
                  <a:pt x="9118" y="10578"/>
                  <a:pt x="9500" y="13417"/>
                  <a:pt x="9691" y="15342"/>
                </a:cubicBezTo>
                <a:cubicBezTo>
                  <a:pt x="9788" y="16338"/>
                  <a:pt x="9091" y="17226"/>
                  <a:pt x="8108" y="17376"/>
                </a:cubicBezTo>
                <a:cubicBezTo>
                  <a:pt x="7446" y="17488"/>
                  <a:pt x="6631" y="17578"/>
                  <a:pt x="5746" y="17578"/>
                </a:cubicBezTo>
                <a:cubicBezTo>
                  <a:pt x="5228" y="17578"/>
                  <a:pt x="4686" y="17547"/>
                  <a:pt x="4137" y="17472"/>
                </a:cubicBezTo>
                <a:cubicBezTo>
                  <a:pt x="3249" y="17348"/>
                  <a:pt x="2581" y="16598"/>
                  <a:pt x="2539" y="15710"/>
                </a:cubicBezTo>
                <a:cubicBezTo>
                  <a:pt x="2390" y="12871"/>
                  <a:pt x="2266" y="6307"/>
                  <a:pt x="3795" y="696"/>
                </a:cubicBezTo>
                <a:cubicBezTo>
                  <a:pt x="3795" y="696"/>
                  <a:pt x="3386" y="246"/>
                  <a:pt x="2621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9"/>
          <p:cNvSpPr/>
          <p:nvPr/>
        </p:nvSpPr>
        <p:spPr>
          <a:xfrm>
            <a:off x="4654885" y="2373270"/>
            <a:ext cx="343353" cy="213357"/>
          </a:xfrm>
          <a:custGeom>
            <a:rect b="b" l="l" r="r" t="t"/>
            <a:pathLst>
              <a:path extrusionOk="0" h="7947" w="12789">
                <a:moveTo>
                  <a:pt x="12243" y="1"/>
                </a:moveTo>
                <a:cubicBezTo>
                  <a:pt x="12253" y="63"/>
                  <a:pt x="12263" y="125"/>
                  <a:pt x="12272" y="186"/>
                </a:cubicBezTo>
                <a:lnTo>
                  <a:pt x="12272" y="186"/>
                </a:lnTo>
                <a:cubicBezTo>
                  <a:pt x="12264" y="123"/>
                  <a:pt x="12255" y="61"/>
                  <a:pt x="12243" y="1"/>
                </a:cubicBezTo>
                <a:close/>
                <a:moveTo>
                  <a:pt x="12272" y="186"/>
                </a:moveTo>
                <a:cubicBezTo>
                  <a:pt x="12283" y="266"/>
                  <a:pt x="12290" y="347"/>
                  <a:pt x="12298" y="423"/>
                </a:cubicBezTo>
                <a:cubicBezTo>
                  <a:pt x="12476" y="2048"/>
                  <a:pt x="11629" y="3617"/>
                  <a:pt x="10182" y="4382"/>
                </a:cubicBezTo>
                <a:cubicBezTo>
                  <a:pt x="8362" y="5337"/>
                  <a:pt x="6418" y="5632"/>
                  <a:pt x="4726" y="5632"/>
                </a:cubicBezTo>
                <a:cubicBezTo>
                  <a:pt x="4096" y="5632"/>
                  <a:pt x="3502" y="5591"/>
                  <a:pt x="2962" y="5528"/>
                </a:cubicBezTo>
                <a:cubicBezTo>
                  <a:pt x="1706" y="5378"/>
                  <a:pt x="628" y="4655"/>
                  <a:pt x="0" y="3617"/>
                </a:cubicBezTo>
                <a:lnTo>
                  <a:pt x="0" y="3617"/>
                </a:lnTo>
                <a:lnTo>
                  <a:pt x="122" y="4518"/>
                </a:lnTo>
                <a:cubicBezTo>
                  <a:pt x="382" y="6279"/>
                  <a:pt x="1775" y="7644"/>
                  <a:pt x="3535" y="7848"/>
                </a:cubicBezTo>
                <a:cubicBezTo>
                  <a:pt x="4061" y="7908"/>
                  <a:pt x="4640" y="7947"/>
                  <a:pt x="5253" y="7947"/>
                </a:cubicBezTo>
                <a:cubicBezTo>
                  <a:pt x="6900" y="7947"/>
                  <a:pt x="8794" y="7664"/>
                  <a:pt x="10565" y="6729"/>
                </a:cubicBezTo>
                <a:cubicBezTo>
                  <a:pt x="11984" y="5979"/>
                  <a:pt x="12789" y="4463"/>
                  <a:pt x="12625" y="2867"/>
                </a:cubicBezTo>
                <a:cubicBezTo>
                  <a:pt x="12536" y="2120"/>
                  <a:pt x="12433" y="1214"/>
                  <a:pt x="12272" y="186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9"/>
          <p:cNvSpPr/>
          <p:nvPr/>
        </p:nvSpPr>
        <p:spPr>
          <a:xfrm>
            <a:off x="4606850" y="1832500"/>
            <a:ext cx="413015" cy="754139"/>
          </a:xfrm>
          <a:custGeom>
            <a:rect b="b" l="l" r="r" t="t"/>
            <a:pathLst>
              <a:path extrusionOk="0" h="28200" w="14237">
                <a:moveTo>
                  <a:pt x="4369" y="1912"/>
                </a:moveTo>
                <a:cubicBezTo>
                  <a:pt x="5064" y="2403"/>
                  <a:pt x="7248" y="4219"/>
                  <a:pt x="8449" y="7849"/>
                </a:cubicBezTo>
                <a:cubicBezTo>
                  <a:pt x="8640" y="8423"/>
                  <a:pt x="8777" y="9051"/>
                  <a:pt x="8873" y="9773"/>
                </a:cubicBezTo>
                <a:cubicBezTo>
                  <a:pt x="9077" y="11262"/>
                  <a:pt x="9459" y="14032"/>
                  <a:pt x="9650" y="15943"/>
                </a:cubicBezTo>
                <a:cubicBezTo>
                  <a:pt x="9719" y="16721"/>
                  <a:pt x="9173" y="17431"/>
                  <a:pt x="8395" y="17553"/>
                </a:cubicBezTo>
                <a:cubicBezTo>
                  <a:pt x="7796" y="17649"/>
                  <a:pt x="6997" y="17739"/>
                  <a:pt x="6109" y="17739"/>
                </a:cubicBezTo>
                <a:cubicBezTo>
                  <a:pt x="5601" y="17739"/>
                  <a:pt x="5064" y="17710"/>
                  <a:pt x="4518" y="17635"/>
                </a:cubicBezTo>
                <a:cubicBezTo>
                  <a:pt x="3836" y="17553"/>
                  <a:pt x="3317" y="16967"/>
                  <a:pt x="3277" y="16257"/>
                </a:cubicBezTo>
                <a:cubicBezTo>
                  <a:pt x="3140" y="13732"/>
                  <a:pt x="2989" y="7398"/>
                  <a:pt x="4369" y="1912"/>
                </a:cubicBezTo>
                <a:close/>
                <a:moveTo>
                  <a:pt x="3195" y="1174"/>
                </a:moveTo>
                <a:lnTo>
                  <a:pt x="3672" y="1462"/>
                </a:lnTo>
                <a:cubicBezTo>
                  <a:pt x="2198" y="7126"/>
                  <a:pt x="2349" y="13704"/>
                  <a:pt x="2485" y="16298"/>
                </a:cubicBezTo>
                <a:cubicBezTo>
                  <a:pt x="2540" y="17390"/>
                  <a:pt x="3359" y="18277"/>
                  <a:pt x="4423" y="18427"/>
                </a:cubicBezTo>
                <a:cubicBezTo>
                  <a:pt x="4993" y="18501"/>
                  <a:pt x="5554" y="18530"/>
                  <a:pt x="6085" y="18530"/>
                </a:cubicBezTo>
                <a:cubicBezTo>
                  <a:pt x="7030" y="18530"/>
                  <a:pt x="7880" y="18437"/>
                  <a:pt x="8518" y="18332"/>
                </a:cubicBezTo>
                <a:cubicBezTo>
                  <a:pt x="9705" y="18141"/>
                  <a:pt x="10551" y="17049"/>
                  <a:pt x="10429" y="15861"/>
                </a:cubicBezTo>
                <a:cubicBezTo>
                  <a:pt x="10238" y="13937"/>
                  <a:pt x="9869" y="11153"/>
                  <a:pt x="9664" y="9664"/>
                </a:cubicBezTo>
                <a:cubicBezTo>
                  <a:pt x="9555" y="8887"/>
                  <a:pt x="9405" y="8217"/>
                  <a:pt x="9200" y="7604"/>
                </a:cubicBezTo>
                <a:cubicBezTo>
                  <a:pt x="8600" y="5775"/>
                  <a:pt x="7767" y="4383"/>
                  <a:pt x="6975" y="3358"/>
                </a:cubicBezTo>
                <a:lnTo>
                  <a:pt x="6975" y="3358"/>
                </a:lnTo>
                <a:cubicBezTo>
                  <a:pt x="8218" y="4423"/>
                  <a:pt x="9186" y="5857"/>
                  <a:pt x="9828" y="7535"/>
                </a:cubicBezTo>
                <a:cubicBezTo>
                  <a:pt x="12025" y="13431"/>
                  <a:pt x="12926" y="19615"/>
                  <a:pt x="13268" y="22767"/>
                </a:cubicBezTo>
                <a:cubicBezTo>
                  <a:pt x="13417" y="24201"/>
                  <a:pt x="12695" y="25566"/>
                  <a:pt x="11425" y="26234"/>
                </a:cubicBezTo>
                <a:cubicBezTo>
                  <a:pt x="9697" y="27143"/>
                  <a:pt x="7840" y="27408"/>
                  <a:pt x="6273" y="27408"/>
                </a:cubicBezTo>
                <a:cubicBezTo>
                  <a:pt x="5674" y="27408"/>
                  <a:pt x="5118" y="27370"/>
                  <a:pt x="4627" y="27313"/>
                </a:cubicBezTo>
                <a:cubicBezTo>
                  <a:pt x="3044" y="27135"/>
                  <a:pt x="1788" y="25907"/>
                  <a:pt x="1543" y="24323"/>
                </a:cubicBezTo>
                <a:cubicBezTo>
                  <a:pt x="1106" y="21362"/>
                  <a:pt x="1120" y="17759"/>
                  <a:pt x="1120" y="17704"/>
                </a:cubicBezTo>
                <a:cubicBezTo>
                  <a:pt x="806" y="9979"/>
                  <a:pt x="2635" y="3058"/>
                  <a:pt x="3195" y="1174"/>
                </a:cubicBezTo>
                <a:close/>
                <a:moveTo>
                  <a:pt x="1215" y="1"/>
                </a:moveTo>
                <a:lnTo>
                  <a:pt x="2485" y="765"/>
                </a:lnTo>
                <a:cubicBezTo>
                  <a:pt x="2007" y="2363"/>
                  <a:pt x="1" y="9610"/>
                  <a:pt x="328" y="17717"/>
                </a:cubicBezTo>
                <a:cubicBezTo>
                  <a:pt x="328" y="17745"/>
                  <a:pt x="314" y="21417"/>
                  <a:pt x="765" y="24447"/>
                </a:cubicBezTo>
                <a:cubicBezTo>
                  <a:pt x="1065" y="26371"/>
                  <a:pt x="2607" y="27886"/>
                  <a:pt x="4532" y="28105"/>
                </a:cubicBezTo>
                <a:cubicBezTo>
                  <a:pt x="5051" y="28159"/>
                  <a:pt x="5652" y="28200"/>
                  <a:pt x="6279" y="28200"/>
                </a:cubicBezTo>
                <a:cubicBezTo>
                  <a:pt x="7958" y="28200"/>
                  <a:pt x="9937" y="27914"/>
                  <a:pt x="11794" y="26931"/>
                </a:cubicBezTo>
                <a:cubicBezTo>
                  <a:pt x="13350" y="26112"/>
                  <a:pt x="14236" y="24447"/>
                  <a:pt x="14045" y="22686"/>
                </a:cubicBezTo>
                <a:cubicBezTo>
                  <a:pt x="13705" y="19492"/>
                  <a:pt x="12790" y="13227"/>
                  <a:pt x="10565" y="7262"/>
                </a:cubicBezTo>
                <a:cubicBezTo>
                  <a:pt x="9746" y="5078"/>
                  <a:pt x="8381" y="3291"/>
                  <a:pt x="6607" y="2103"/>
                </a:cubicBezTo>
                <a:cubicBezTo>
                  <a:pt x="5910" y="1625"/>
                  <a:pt x="5188" y="1271"/>
                  <a:pt x="4478" y="1038"/>
                </a:cubicBezTo>
                <a:lnTo>
                  <a:pt x="4423" y="998"/>
                </a:lnTo>
                <a:cubicBezTo>
                  <a:pt x="4409" y="983"/>
                  <a:pt x="3945" y="465"/>
                  <a:pt x="3086" y="179"/>
                </a:cubicBezTo>
                <a:lnTo>
                  <a:pt x="2716" y="69"/>
                </a:lnTo>
                <a:lnTo>
                  <a:pt x="2594" y="437"/>
                </a:lnTo>
                <a:lnTo>
                  <a:pt x="121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29"/>
          <p:cNvSpPr/>
          <p:nvPr/>
        </p:nvSpPr>
        <p:spPr>
          <a:xfrm>
            <a:off x="4761522" y="2455435"/>
            <a:ext cx="72867" cy="67655"/>
          </a:xfrm>
          <a:custGeom>
            <a:rect b="b" l="l" r="r" t="t"/>
            <a:pathLst>
              <a:path extrusionOk="0" h="2142" w="2307">
                <a:moveTo>
                  <a:pt x="911" y="0"/>
                </a:moveTo>
                <a:cubicBezTo>
                  <a:pt x="874" y="0"/>
                  <a:pt x="837" y="7"/>
                  <a:pt x="805" y="23"/>
                </a:cubicBezTo>
                <a:lnTo>
                  <a:pt x="382" y="214"/>
                </a:lnTo>
                <a:cubicBezTo>
                  <a:pt x="273" y="269"/>
                  <a:pt x="232" y="405"/>
                  <a:pt x="273" y="514"/>
                </a:cubicBezTo>
                <a:cubicBezTo>
                  <a:pt x="309" y="588"/>
                  <a:pt x="390" y="639"/>
                  <a:pt x="474" y="639"/>
                </a:cubicBezTo>
                <a:cubicBezTo>
                  <a:pt x="484" y="639"/>
                  <a:pt x="494" y="638"/>
                  <a:pt x="505" y="637"/>
                </a:cubicBezTo>
                <a:lnTo>
                  <a:pt x="505" y="637"/>
                </a:lnTo>
                <a:lnTo>
                  <a:pt x="27" y="1838"/>
                </a:lnTo>
                <a:cubicBezTo>
                  <a:pt x="0" y="1920"/>
                  <a:pt x="0" y="2002"/>
                  <a:pt x="55" y="2056"/>
                </a:cubicBezTo>
                <a:cubicBezTo>
                  <a:pt x="100" y="2113"/>
                  <a:pt x="154" y="2142"/>
                  <a:pt x="218" y="2142"/>
                </a:cubicBezTo>
                <a:cubicBezTo>
                  <a:pt x="231" y="2142"/>
                  <a:pt x="245" y="2141"/>
                  <a:pt x="259" y="2138"/>
                </a:cubicBezTo>
                <a:lnTo>
                  <a:pt x="2102" y="1892"/>
                </a:lnTo>
                <a:cubicBezTo>
                  <a:pt x="2224" y="1879"/>
                  <a:pt x="2306" y="1756"/>
                  <a:pt x="2293" y="1647"/>
                </a:cubicBezTo>
                <a:cubicBezTo>
                  <a:pt x="2281" y="1539"/>
                  <a:pt x="2183" y="1451"/>
                  <a:pt x="2076" y="1451"/>
                </a:cubicBezTo>
                <a:cubicBezTo>
                  <a:pt x="2062" y="1451"/>
                  <a:pt x="2048" y="1452"/>
                  <a:pt x="2033" y="1456"/>
                </a:cubicBezTo>
                <a:lnTo>
                  <a:pt x="573" y="1647"/>
                </a:lnTo>
                <a:lnTo>
                  <a:pt x="901" y="815"/>
                </a:lnTo>
                <a:cubicBezTo>
                  <a:pt x="946" y="848"/>
                  <a:pt x="1000" y="873"/>
                  <a:pt x="1057" y="873"/>
                </a:cubicBezTo>
                <a:cubicBezTo>
                  <a:pt x="1068" y="873"/>
                  <a:pt x="1080" y="872"/>
                  <a:pt x="1092" y="869"/>
                </a:cubicBezTo>
                <a:lnTo>
                  <a:pt x="1132" y="869"/>
                </a:lnTo>
                <a:cubicBezTo>
                  <a:pt x="1256" y="815"/>
                  <a:pt x="1310" y="691"/>
                  <a:pt x="1269" y="582"/>
                </a:cubicBezTo>
                <a:lnTo>
                  <a:pt x="1105" y="145"/>
                </a:lnTo>
                <a:cubicBezTo>
                  <a:pt x="1092" y="91"/>
                  <a:pt x="1037" y="36"/>
                  <a:pt x="983" y="9"/>
                </a:cubicBezTo>
                <a:cubicBezTo>
                  <a:pt x="960" y="3"/>
                  <a:pt x="936" y="0"/>
                  <a:pt x="9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29"/>
          <p:cNvSpPr/>
          <p:nvPr/>
        </p:nvSpPr>
        <p:spPr>
          <a:xfrm>
            <a:off x="4842569" y="2448771"/>
            <a:ext cx="66834" cy="71635"/>
          </a:xfrm>
          <a:custGeom>
            <a:rect b="b" l="l" r="r" t="t"/>
            <a:pathLst>
              <a:path extrusionOk="0" h="2268" w="2116">
                <a:moveTo>
                  <a:pt x="861" y="0"/>
                </a:moveTo>
                <a:cubicBezTo>
                  <a:pt x="812" y="0"/>
                  <a:pt x="763" y="14"/>
                  <a:pt x="723" y="43"/>
                </a:cubicBezTo>
                <a:cubicBezTo>
                  <a:pt x="628" y="125"/>
                  <a:pt x="614" y="261"/>
                  <a:pt x="683" y="356"/>
                </a:cubicBezTo>
                <a:lnTo>
                  <a:pt x="1474" y="1381"/>
                </a:lnTo>
                <a:lnTo>
                  <a:pt x="723" y="1490"/>
                </a:lnTo>
                <a:cubicBezTo>
                  <a:pt x="750" y="1408"/>
                  <a:pt x="723" y="1312"/>
                  <a:pt x="655" y="1257"/>
                </a:cubicBezTo>
                <a:cubicBezTo>
                  <a:pt x="613" y="1221"/>
                  <a:pt x="562" y="1204"/>
                  <a:pt x="512" y="1204"/>
                </a:cubicBezTo>
                <a:cubicBezTo>
                  <a:pt x="449" y="1204"/>
                  <a:pt x="386" y="1231"/>
                  <a:pt x="341" y="1284"/>
                </a:cubicBezTo>
                <a:lnTo>
                  <a:pt x="55" y="1639"/>
                </a:lnTo>
                <a:cubicBezTo>
                  <a:pt x="13" y="1694"/>
                  <a:pt x="0" y="1749"/>
                  <a:pt x="0" y="1817"/>
                </a:cubicBezTo>
                <a:cubicBezTo>
                  <a:pt x="13" y="1872"/>
                  <a:pt x="40" y="1927"/>
                  <a:pt x="95" y="1967"/>
                </a:cubicBezTo>
                <a:lnTo>
                  <a:pt x="477" y="2227"/>
                </a:lnTo>
                <a:cubicBezTo>
                  <a:pt x="519" y="2267"/>
                  <a:pt x="573" y="2267"/>
                  <a:pt x="628" y="2267"/>
                </a:cubicBezTo>
                <a:cubicBezTo>
                  <a:pt x="696" y="2254"/>
                  <a:pt x="750" y="2227"/>
                  <a:pt x="778" y="2172"/>
                </a:cubicBezTo>
                <a:cubicBezTo>
                  <a:pt x="832" y="2103"/>
                  <a:pt x="832" y="2008"/>
                  <a:pt x="792" y="1927"/>
                </a:cubicBezTo>
                <a:lnTo>
                  <a:pt x="1911" y="1776"/>
                </a:lnTo>
                <a:cubicBezTo>
                  <a:pt x="1979" y="1763"/>
                  <a:pt x="2047" y="1708"/>
                  <a:pt x="2088" y="1639"/>
                </a:cubicBezTo>
                <a:cubicBezTo>
                  <a:pt x="2115" y="1572"/>
                  <a:pt x="2102" y="1490"/>
                  <a:pt x="2047" y="1421"/>
                </a:cubicBezTo>
                <a:lnTo>
                  <a:pt x="1037" y="83"/>
                </a:lnTo>
                <a:cubicBezTo>
                  <a:pt x="997" y="28"/>
                  <a:pt x="930" y="0"/>
                  <a:pt x="8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29"/>
          <p:cNvSpPr/>
          <p:nvPr/>
        </p:nvSpPr>
        <p:spPr>
          <a:xfrm>
            <a:off x="4801067" y="2384546"/>
            <a:ext cx="63441" cy="57105"/>
          </a:xfrm>
          <a:custGeom>
            <a:rect b="b" l="l" r="r" t="t"/>
            <a:pathLst>
              <a:path extrusionOk="0" h="2127" w="2363">
                <a:moveTo>
                  <a:pt x="919" y="1"/>
                </a:moveTo>
                <a:cubicBezTo>
                  <a:pt x="909" y="1"/>
                  <a:pt x="899" y="2"/>
                  <a:pt x="888" y="3"/>
                </a:cubicBezTo>
                <a:cubicBezTo>
                  <a:pt x="807" y="17"/>
                  <a:pt x="752" y="72"/>
                  <a:pt x="710" y="140"/>
                </a:cubicBezTo>
                <a:lnTo>
                  <a:pt x="55" y="1819"/>
                </a:lnTo>
                <a:cubicBezTo>
                  <a:pt x="1" y="1941"/>
                  <a:pt x="69" y="2065"/>
                  <a:pt x="179" y="2105"/>
                </a:cubicBezTo>
                <a:cubicBezTo>
                  <a:pt x="207" y="2120"/>
                  <a:pt x="238" y="2126"/>
                  <a:pt x="268" y="2126"/>
                </a:cubicBezTo>
                <a:cubicBezTo>
                  <a:pt x="353" y="2126"/>
                  <a:pt x="435" y="2073"/>
                  <a:pt x="465" y="1983"/>
                </a:cubicBezTo>
                <a:lnTo>
                  <a:pt x="983" y="673"/>
                </a:lnTo>
                <a:lnTo>
                  <a:pt x="1544" y="1410"/>
                </a:lnTo>
                <a:cubicBezTo>
                  <a:pt x="1462" y="1423"/>
                  <a:pt x="1407" y="1492"/>
                  <a:pt x="1380" y="1559"/>
                </a:cubicBezTo>
                <a:cubicBezTo>
                  <a:pt x="1352" y="1683"/>
                  <a:pt x="1434" y="1805"/>
                  <a:pt x="1544" y="1832"/>
                </a:cubicBezTo>
                <a:lnTo>
                  <a:pt x="1993" y="1941"/>
                </a:lnTo>
                <a:lnTo>
                  <a:pt x="2075" y="1941"/>
                </a:lnTo>
                <a:cubicBezTo>
                  <a:pt x="2117" y="1941"/>
                  <a:pt x="2144" y="1928"/>
                  <a:pt x="2171" y="1914"/>
                </a:cubicBezTo>
                <a:cubicBezTo>
                  <a:pt x="2226" y="1874"/>
                  <a:pt x="2266" y="1819"/>
                  <a:pt x="2266" y="1750"/>
                </a:cubicBezTo>
                <a:lnTo>
                  <a:pt x="2335" y="1300"/>
                </a:lnTo>
                <a:cubicBezTo>
                  <a:pt x="2363" y="1177"/>
                  <a:pt x="2281" y="1068"/>
                  <a:pt x="2157" y="1041"/>
                </a:cubicBezTo>
                <a:cubicBezTo>
                  <a:pt x="2146" y="1039"/>
                  <a:pt x="2136" y="1039"/>
                  <a:pt x="2126" y="1039"/>
                </a:cubicBezTo>
                <a:cubicBezTo>
                  <a:pt x="2032" y="1039"/>
                  <a:pt x="1962" y="1091"/>
                  <a:pt x="1926" y="1177"/>
                </a:cubicBezTo>
                <a:lnTo>
                  <a:pt x="1093" y="99"/>
                </a:lnTo>
                <a:cubicBezTo>
                  <a:pt x="1057" y="39"/>
                  <a:pt x="990" y="1"/>
                  <a:pt x="9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29"/>
          <p:cNvSpPr/>
          <p:nvPr/>
        </p:nvSpPr>
        <p:spPr>
          <a:xfrm>
            <a:off x="4750310" y="2444949"/>
            <a:ext cx="95292" cy="88817"/>
          </a:xfrm>
          <a:custGeom>
            <a:rect b="b" l="l" r="r" t="t"/>
            <a:pathLst>
              <a:path extrusionOk="0" h="2812" w="3017">
                <a:moveTo>
                  <a:pt x="1256" y="328"/>
                </a:moveTo>
                <a:cubicBezTo>
                  <a:pt x="1283" y="328"/>
                  <a:pt x="1310" y="341"/>
                  <a:pt x="1338" y="341"/>
                </a:cubicBezTo>
                <a:cubicBezTo>
                  <a:pt x="1392" y="368"/>
                  <a:pt x="1447" y="423"/>
                  <a:pt x="1460" y="477"/>
                </a:cubicBezTo>
                <a:lnTo>
                  <a:pt x="1624" y="914"/>
                </a:lnTo>
                <a:cubicBezTo>
                  <a:pt x="1665" y="1023"/>
                  <a:pt x="1611" y="1147"/>
                  <a:pt x="1487" y="1201"/>
                </a:cubicBezTo>
                <a:lnTo>
                  <a:pt x="1447" y="1201"/>
                </a:lnTo>
                <a:cubicBezTo>
                  <a:pt x="1433" y="1214"/>
                  <a:pt x="1420" y="1214"/>
                  <a:pt x="1420" y="1214"/>
                </a:cubicBezTo>
                <a:cubicBezTo>
                  <a:pt x="1351" y="1214"/>
                  <a:pt x="1296" y="1187"/>
                  <a:pt x="1256" y="1147"/>
                </a:cubicBezTo>
                <a:lnTo>
                  <a:pt x="928" y="1979"/>
                </a:lnTo>
                <a:lnTo>
                  <a:pt x="2388" y="1788"/>
                </a:lnTo>
                <a:cubicBezTo>
                  <a:pt x="2402" y="1788"/>
                  <a:pt x="2416" y="1775"/>
                  <a:pt x="2430" y="1775"/>
                </a:cubicBezTo>
                <a:cubicBezTo>
                  <a:pt x="2539" y="1775"/>
                  <a:pt x="2634" y="1856"/>
                  <a:pt x="2648" y="1979"/>
                </a:cubicBezTo>
                <a:cubicBezTo>
                  <a:pt x="2661" y="2088"/>
                  <a:pt x="2579" y="2211"/>
                  <a:pt x="2457" y="2224"/>
                </a:cubicBezTo>
                <a:lnTo>
                  <a:pt x="614" y="2470"/>
                </a:lnTo>
                <a:cubicBezTo>
                  <a:pt x="601" y="2484"/>
                  <a:pt x="601" y="2484"/>
                  <a:pt x="587" y="2484"/>
                </a:cubicBezTo>
                <a:cubicBezTo>
                  <a:pt x="519" y="2484"/>
                  <a:pt x="450" y="2443"/>
                  <a:pt x="410" y="2388"/>
                </a:cubicBezTo>
                <a:cubicBezTo>
                  <a:pt x="355" y="2334"/>
                  <a:pt x="355" y="2252"/>
                  <a:pt x="382" y="2170"/>
                </a:cubicBezTo>
                <a:lnTo>
                  <a:pt x="860" y="969"/>
                </a:lnTo>
                <a:lnTo>
                  <a:pt x="832" y="969"/>
                </a:lnTo>
                <a:cubicBezTo>
                  <a:pt x="750" y="969"/>
                  <a:pt x="668" y="928"/>
                  <a:pt x="628" y="846"/>
                </a:cubicBezTo>
                <a:cubicBezTo>
                  <a:pt x="587" y="737"/>
                  <a:pt x="628" y="601"/>
                  <a:pt x="737" y="546"/>
                </a:cubicBezTo>
                <a:lnTo>
                  <a:pt x="1160" y="355"/>
                </a:lnTo>
                <a:cubicBezTo>
                  <a:pt x="1187" y="341"/>
                  <a:pt x="1229" y="328"/>
                  <a:pt x="1256" y="328"/>
                </a:cubicBezTo>
                <a:close/>
                <a:moveTo>
                  <a:pt x="1256" y="0"/>
                </a:moveTo>
                <a:cubicBezTo>
                  <a:pt x="1174" y="0"/>
                  <a:pt x="1092" y="13"/>
                  <a:pt x="1023" y="55"/>
                </a:cubicBezTo>
                <a:lnTo>
                  <a:pt x="601" y="246"/>
                </a:lnTo>
                <a:cubicBezTo>
                  <a:pt x="464" y="314"/>
                  <a:pt x="368" y="423"/>
                  <a:pt x="314" y="559"/>
                </a:cubicBezTo>
                <a:cubicBezTo>
                  <a:pt x="259" y="696"/>
                  <a:pt x="273" y="846"/>
                  <a:pt x="328" y="983"/>
                </a:cubicBezTo>
                <a:cubicBezTo>
                  <a:pt x="355" y="1037"/>
                  <a:pt x="395" y="1092"/>
                  <a:pt x="437" y="1132"/>
                </a:cubicBezTo>
                <a:lnTo>
                  <a:pt x="68" y="2048"/>
                </a:lnTo>
                <a:cubicBezTo>
                  <a:pt x="0" y="2239"/>
                  <a:pt x="27" y="2443"/>
                  <a:pt x="150" y="2593"/>
                </a:cubicBezTo>
                <a:cubicBezTo>
                  <a:pt x="259" y="2730"/>
                  <a:pt x="410" y="2812"/>
                  <a:pt x="587" y="2812"/>
                </a:cubicBezTo>
                <a:lnTo>
                  <a:pt x="655" y="2812"/>
                </a:lnTo>
                <a:lnTo>
                  <a:pt x="2497" y="2552"/>
                </a:lnTo>
                <a:cubicBezTo>
                  <a:pt x="2812" y="2512"/>
                  <a:pt x="3016" y="2224"/>
                  <a:pt x="2976" y="1924"/>
                </a:cubicBezTo>
                <a:cubicBezTo>
                  <a:pt x="2934" y="1651"/>
                  <a:pt x="2703" y="1447"/>
                  <a:pt x="2430" y="1447"/>
                </a:cubicBezTo>
                <a:lnTo>
                  <a:pt x="2348" y="1447"/>
                </a:lnTo>
                <a:lnTo>
                  <a:pt x="1447" y="1569"/>
                </a:lnTo>
                <a:lnTo>
                  <a:pt x="1460" y="1542"/>
                </a:lnTo>
                <a:lnTo>
                  <a:pt x="1487" y="1542"/>
                </a:lnTo>
                <a:cubicBezTo>
                  <a:pt x="1529" y="1529"/>
                  <a:pt x="1569" y="1529"/>
                  <a:pt x="1611" y="1502"/>
                </a:cubicBezTo>
                <a:cubicBezTo>
                  <a:pt x="1747" y="1460"/>
                  <a:pt x="1856" y="1351"/>
                  <a:pt x="1924" y="1214"/>
                </a:cubicBezTo>
                <a:cubicBezTo>
                  <a:pt x="1979" y="1078"/>
                  <a:pt x="1993" y="928"/>
                  <a:pt x="1938" y="792"/>
                </a:cubicBezTo>
                <a:lnTo>
                  <a:pt x="1775" y="355"/>
                </a:lnTo>
                <a:cubicBezTo>
                  <a:pt x="1720" y="219"/>
                  <a:pt x="1611" y="95"/>
                  <a:pt x="1460" y="41"/>
                </a:cubicBezTo>
                <a:cubicBezTo>
                  <a:pt x="1392" y="13"/>
                  <a:pt x="1324" y="0"/>
                  <a:pt x="1256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29"/>
          <p:cNvSpPr/>
          <p:nvPr/>
        </p:nvSpPr>
        <p:spPr>
          <a:xfrm>
            <a:off x="4831356" y="2438032"/>
            <a:ext cx="89259" cy="93144"/>
          </a:xfrm>
          <a:custGeom>
            <a:rect b="b" l="l" r="r" t="t"/>
            <a:pathLst>
              <a:path extrusionOk="0" h="2949" w="2826">
                <a:moveTo>
                  <a:pt x="1214" y="341"/>
                </a:moveTo>
                <a:cubicBezTo>
                  <a:pt x="1283" y="341"/>
                  <a:pt x="1351" y="369"/>
                  <a:pt x="1392" y="423"/>
                </a:cubicBezTo>
                <a:lnTo>
                  <a:pt x="2402" y="1761"/>
                </a:lnTo>
                <a:cubicBezTo>
                  <a:pt x="2457" y="1830"/>
                  <a:pt x="2470" y="1912"/>
                  <a:pt x="2443" y="1979"/>
                </a:cubicBezTo>
                <a:cubicBezTo>
                  <a:pt x="2402" y="2048"/>
                  <a:pt x="2334" y="2103"/>
                  <a:pt x="2266" y="2116"/>
                </a:cubicBezTo>
                <a:lnTo>
                  <a:pt x="1147" y="2267"/>
                </a:lnTo>
                <a:cubicBezTo>
                  <a:pt x="1187" y="2348"/>
                  <a:pt x="1187" y="2443"/>
                  <a:pt x="1133" y="2512"/>
                </a:cubicBezTo>
                <a:cubicBezTo>
                  <a:pt x="1105" y="2567"/>
                  <a:pt x="1051" y="2594"/>
                  <a:pt x="983" y="2607"/>
                </a:cubicBezTo>
                <a:lnTo>
                  <a:pt x="956" y="2607"/>
                </a:lnTo>
                <a:cubicBezTo>
                  <a:pt x="914" y="2607"/>
                  <a:pt x="874" y="2594"/>
                  <a:pt x="832" y="2567"/>
                </a:cubicBezTo>
                <a:lnTo>
                  <a:pt x="450" y="2307"/>
                </a:lnTo>
                <a:cubicBezTo>
                  <a:pt x="395" y="2267"/>
                  <a:pt x="368" y="2212"/>
                  <a:pt x="355" y="2157"/>
                </a:cubicBezTo>
                <a:cubicBezTo>
                  <a:pt x="355" y="2089"/>
                  <a:pt x="368" y="2034"/>
                  <a:pt x="410" y="1979"/>
                </a:cubicBezTo>
                <a:lnTo>
                  <a:pt x="696" y="1624"/>
                </a:lnTo>
                <a:cubicBezTo>
                  <a:pt x="737" y="1570"/>
                  <a:pt x="805" y="1543"/>
                  <a:pt x="874" y="1543"/>
                </a:cubicBezTo>
                <a:cubicBezTo>
                  <a:pt x="914" y="1543"/>
                  <a:pt x="969" y="1557"/>
                  <a:pt x="1010" y="1597"/>
                </a:cubicBezTo>
                <a:cubicBezTo>
                  <a:pt x="1078" y="1652"/>
                  <a:pt x="1105" y="1748"/>
                  <a:pt x="1078" y="1830"/>
                </a:cubicBezTo>
                <a:lnTo>
                  <a:pt x="1829" y="1721"/>
                </a:lnTo>
                <a:lnTo>
                  <a:pt x="1038" y="696"/>
                </a:lnTo>
                <a:cubicBezTo>
                  <a:pt x="969" y="601"/>
                  <a:pt x="983" y="465"/>
                  <a:pt x="1078" y="383"/>
                </a:cubicBezTo>
                <a:cubicBezTo>
                  <a:pt x="1119" y="356"/>
                  <a:pt x="1174" y="341"/>
                  <a:pt x="1214" y="341"/>
                </a:cubicBezTo>
                <a:close/>
                <a:moveTo>
                  <a:pt x="1214" y="1"/>
                </a:moveTo>
                <a:cubicBezTo>
                  <a:pt x="1092" y="1"/>
                  <a:pt x="983" y="41"/>
                  <a:pt x="887" y="123"/>
                </a:cubicBezTo>
                <a:cubicBezTo>
                  <a:pt x="641" y="301"/>
                  <a:pt x="587" y="656"/>
                  <a:pt x="778" y="902"/>
                </a:cubicBezTo>
                <a:lnTo>
                  <a:pt x="1023" y="1229"/>
                </a:lnTo>
                <a:cubicBezTo>
                  <a:pt x="983" y="1215"/>
                  <a:pt x="928" y="1215"/>
                  <a:pt x="874" y="1215"/>
                </a:cubicBezTo>
                <a:cubicBezTo>
                  <a:pt x="710" y="1215"/>
                  <a:pt x="546" y="1284"/>
                  <a:pt x="437" y="1420"/>
                </a:cubicBezTo>
                <a:lnTo>
                  <a:pt x="150" y="1775"/>
                </a:lnTo>
                <a:cubicBezTo>
                  <a:pt x="55" y="1884"/>
                  <a:pt x="0" y="2048"/>
                  <a:pt x="27" y="2198"/>
                </a:cubicBezTo>
                <a:cubicBezTo>
                  <a:pt x="41" y="2348"/>
                  <a:pt x="137" y="2485"/>
                  <a:pt x="259" y="2580"/>
                </a:cubicBezTo>
                <a:lnTo>
                  <a:pt x="641" y="2840"/>
                </a:lnTo>
                <a:cubicBezTo>
                  <a:pt x="737" y="2907"/>
                  <a:pt x="846" y="2949"/>
                  <a:pt x="956" y="2949"/>
                </a:cubicBezTo>
                <a:cubicBezTo>
                  <a:pt x="983" y="2949"/>
                  <a:pt x="1010" y="2935"/>
                  <a:pt x="1038" y="2935"/>
                </a:cubicBezTo>
                <a:cubicBezTo>
                  <a:pt x="1187" y="2922"/>
                  <a:pt x="1324" y="2826"/>
                  <a:pt x="1420" y="2703"/>
                </a:cubicBezTo>
                <a:cubicBezTo>
                  <a:pt x="1447" y="2662"/>
                  <a:pt x="1474" y="2607"/>
                  <a:pt x="1487" y="2553"/>
                </a:cubicBezTo>
                <a:lnTo>
                  <a:pt x="2306" y="2443"/>
                </a:lnTo>
                <a:cubicBezTo>
                  <a:pt x="2497" y="2416"/>
                  <a:pt x="2675" y="2294"/>
                  <a:pt x="2743" y="2103"/>
                </a:cubicBezTo>
                <a:cubicBezTo>
                  <a:pt x="2825" y="1925"/>
                  <a:pt x="2798" y="1721"/>
                  <a:pt x="2675" y="1557"/>
                </a:cubicBezTo>
                <a:lnTo>
                  <a:pt x="1665" y="219"/>
                </a:lnTo>
                <a:cubicBezTo>
                  <a:pt x="1556" y="83"/>
                  <a:pt x="1392" y="1"/>
                  <a:pt x="1214" y="1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9"/>
          <p:cNvSpPr/>
          <p:nvPr/>
        </p:nvSpPr>
        <p:spPr>
          <a:xfrm>
            <a:off x="4791187" y="2375821"/>
            <a:ext cx="82127" cy="74797"/>
          </a:xfrm>
          <a:custGeom>
            <a:rect b="b" l="l" r="r" t="t"/>
            <a:pathLst>
              <a:path extrusionOk="0" h="2786" w="3059">
                <a:moveTo>
                  <a:pt x="1297" y="328"/>
                </a:moveTo>
                <a:cubicBezTo>
                  <a:pt x="1366" y="328"/>
                  <a:pt x="1420" y="356"/>
                  <a:pt x="1461" y="424"/>
                </a:cubicBezTo>
                <a:lnTo>
                  <a:pt x="2294" y="1502"/>
                </a:lnTo>
                <a:cubicBezTo>
                  <a:pt x="2321" y="1420"/>
                  <a:pt x="2403" y="1366"/>
                  <a:pt x="2485" y="1366"/>
                </a:cubicBezTo>
                <a:lnTo>
                  <a:pt x="2525" y="1366"/>
                </a:lnTo>
                <a:cubicBezTo>
                  <a:pt x="2649" y="1393"/>
                  <a:pt x="2731" y="1502"/>
                  <a:pt x="2703" y="1625"/>
                </a:cubicBezTo>
                <a:lnTo>
                  <a:pt x="2634" y="2075"/>
                </a:lnTo>
                <a:cubicBezTo>
                  <a:pt x="2634" y="2144"/>
                  <a:pt x="2594" y="2199"/>
                  <a:pt x="2539" y="2239"/>
                </a:cubicBezTo>
                <a:cubicBezTo>
                  <a:pt x="2512" y="2253"/>
                  <a:pt x="2485" y="2266"/>
                  <a:pt x="2443" y="2266"/>
                </a:cubicBezTo>
                <a:lnTo>
                  <a:pt x="2361" y="2266"/>
                </a:lnTo>
                <a:lnTo>
                  <a:pt x="1912" y="2157"/>
                </a:lnTo>
                <a:cubicBezTo>
                  <a:pt x="1802" y="2130"/>
                  <a:pt x="1720" y="2008"/>
                  <a:pt x="1748" y="1884"/>
                </a:cubicBezTo>
                <a:cubicBezTo>
                  <a:pt x="1775" y="1817"/>
                  <a:pt x="1830" y="1748"/>
                  <a:pt x="1912" y="1735"/>
                </a:cubicBezTo>
                <a:lnTo>
                  <a:pt x="1351" y="998"/>
                </a:lnTo>
                <a:lnTo>
                  <a:pt x="833" y="2308"/>
                </a:lnTo>
                <a:cubicBezTo>
                  <a:pt x="805" y="2403"/>
                  <a:pt x="710" y="2444"/>
                  <a:pt x="629" y="2444"/>
                </a:cubicBezTo>
                <a:cubicBezTo>
                  <a:pt x="601" y="2444"/>
                  <a:pt x="574" y="2444"/>
                  <a:pt x="547" y="2430"/>
                </a:cubicBezTo>
                <a:cubicBezTo>
                  <a:pt x="437" y="2390"/>
                  <a:pt x="369" y="2266"/>
                  <a:pt x="423" y="2144"/>
                </a:cubicBezTo>
                <a:lnTo>
                  <a:pt x="1078" y="465"/>
                </a:lnTo>
                <a:cubicBezTo>
                  <a:pt x="1120" y="397"/>
                  <a:pt x="1175" y="342"/>
                  <a:pt x="1256" y="328"/>
                </a:cubicBezTo>
                <a:close/>
                <a:moveTo>
                  <a:pt x="1215" y="1"/>
                </a:moveTo>
                <a:cubicBezTo>
                  <a:pt x="1011" y="28"/>
                  <a:pt x="847" y="164"/>
                  <a:pt x="778" y="342"/>
                </a:cubicBezTo>
                <a:lnTo>
                  <a:pt x="110" y="2021"/>
                </a:lnTo>
                <a:cubicBezTo>
                  <a:pt x="1" y="2308"/>
                  <a:pt x="137" y="2636"/>
                  <a:pt x="423" y="2745"/>
                </a:cubicBezTo>
                <a:cubicBezTo>
                  <a:pt x="492" y="2772"/>
                  <a:pt x="560" y="2785"/>
                  <a:pt x="629" y="2785"/>
                </a:cubicBezTo>
                <a:cubicBezTo>
                  <a:pt x="860" y="2785"/>
                  <a:pt x="1065" y="2649"/>
                  <a:pt x="1147" y="2430"/>
                </a:cubicBezTo>
                <a:lnTo>
                  <a:pt x="1448" y="1680"/>
                </a:lnTo>
                <a:lnTo>
                  <a:pt x="1461" y="1707"/>
                </a:lnTo>
                <a:cubicBezTo>
                  <a:pt x="1448" y="1735"/>
                  <a:pt x="1433" y="1775"/>
                  <a:pt x="1433" y="1817"/>
                </a:cubicBezTo>
                <a:cubicBezTo>
                  <a:pt x="1351" y="2117"/>
                  <a:pt x="1543" y="2417"/>
                  <a:pt x="1843" y="2485"/>
                </a:cubicBezTo>
                <a:lnTo>
                  <a:pt x="2294" y="2594"/>
                </a:lnTo>
                <a:cubicBezTo>
                  <a:pt x="2334" y="2594"/>
                  <a:pt x="2376" y="2608"/>
                  <a:pt x="2416" y="2608"/>
                </a:cubicBezTo>
                <a:cubicBezTo>
                  <a:pt x="2443" y="2608"/>
                  <a:pt x="2471" y="2608"/>
                  <a:pt x="2498" y="2594"/>
                </a:cubicBezTo>
                <a:cubicBezTo>
                  <a:pt x="2580" y="2594"/>
                  <a:pt x="2662" y="2554"/>
                  <a:pt x="2731" y="2512"/>
                </a:cubicBezTo>
                <a:cubicBezTo>
                  <a:pt x="2853" y="2417"/>
                  <a:pt x="2949" y="2281"/>
                  <a:pt x="2962" y="2130"/>
                </a:cubicBezTo>
                <a:lnTo>
                  <a:pt x="3031" y="1680"/>
                </a:lnTo>
                <a:cubicBezTo>
                  <a:pt x="3058" y="1529"/>
                  <a:pt x="3017" y="1380"/>
                  <a:pt x="2935" y="1256"/>
                </a:cubicBezTo>
                <a:cubicBezTo>
                  <a:pt x="2853" y="1147"/>
                  <a:pt x="2716" y="1065"/>
                  <a:pt x="2567" y="1038"/>
                </a:cubicBezTo>
                <a:lnTo>
                  <a:pt x="2485" y="1038"/>
                </a:lnTo>
                <a:cubicBezTo>
                  <a:pt x="2443" y="1038"/>
                  <a:pt x="2403" y="1038"/>
                  <a:pt x="2361" y="1052"/>
                </a:cubicBezTo>
                <a:lnTo>
                  <a:pt x="1734" y="219"/>
                </a:lnTo>
                <a:cubicBezTo>
                  <a:pt x="1624" y="83"/>
                  <a:pt x="1461" y="1"/>
                  <a:pt x="1297" y="1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29"/>
          <p:cNvSpPr/>
          <p:nvPr/>
        </p:nvSpPr>
        <p:spPr>
          <a:xfrm>
            <a:off x="4461923" y="2063660"/>
            <a:ext cx="514183" cy="373073"/>
          </a:xfrm>
          <a:custGeom>
            <a:rect b="b" l="l" r="r" t="t"/>
            <a:pathLst>
              <a:path extrusionOk="0" h="13896" w="19152">
                <a:moveTo>
                  <a:pt x="15875" y="1"/>
                </a:moveTo>
                <a:lnTo>
                  <a:pt x="11521" y="1215"/>
                </a:lnTo>
                <a:lnTo>
                  <a:pt x="14347" y="9787"/>
                </a:lnTo>
                <a:lnTo>
                  <a:pt x="7058" y="7453"/>
                </a:lnTo>
                <a:cubicBezTo>
                  <a:pt x="5500" y="6978"/>
                  <a:pt x="4173" y="6796"/>
                  <a:pt x="3139" y="6796"/>
                </a:cubicBezTo>
                <a:cubicBezTo>
                  <a:pt x="2360" y="6796"/>
                  <a:pt x="1747" y="6899"/>
                  <a:pt x="1325" y="7057"/>
                </a:cubicBezTo>
                <a:cubicBezTo>
                  <a:pt x="588" y="7344"/>
                  <a:pt x="15" y="8027"/>
                  <a:pt x="1" y="8818"/>
                </a:cubicBezTo>
                <a:cubicBezTo>
                  <a:pt x="1" y="8900"/>
                  <a:pt x="1" y="8982"/>
                  <a:pt x="15" y="9050"/>
                </a:cubicBezTo>
                <a:cubicBezTo>
                  <a:pt x="105" y="10257"/>
                  <a:pt x="1184" y="11131"/>
                  <a:pt x="2381" y="11131"/>
                </a:cubicBezTo>
                <a:cubicBezTo>
                  <a:pt x="2443" y="11131"/>
                  <a:pt x="2505" y="11129"/>
                  <a:pt x="2567" y="11124"/>
                </a:cubicBezTo>
                <a:cubicBezTo>
                  <a:pt x="3659" y="11042"/>
                  <a:pt x="4383" y="10551"/>
                  <a:pt x="4383" y="10551"/>
                </a:cubicBezTo>
                <a:cubicBezTo>
                  <a:pt x="7577" y="11521"/>
                  <a:pt x="12108" y="12995"/>
                  <a:pt x="14196" y="13690"/>
                </a:cubicBezTo>
                <a:cubicBezTo>
                  <a:pt x="14613" y="13826"/>
                  <a:pt x="15046" y="13895"/>
                  <a:pt x="15476" y="13895"/>
                </a:cubicBezTo>
                <a:cubicBezTo>
                  <a:pt x="16216" y="13895"/>
                  <a:pt x="16946" y="13690"/>
                  <a:pt x="17568" y="13268"/>
                </a:cubicBezTo>
                <a:cubicBezTo>
                  <a:pt x="18591" y="12558"/>
                  <a:pt x="18946" y="11561"/>
                  <a:pt x="19069" y="10784"/>
                </a:cubicBezTo>
                <a:cubicBezTo>
                  <a:pt x="19151" y="10183"/>
                  <a:pt x="19082" y="9583"/>
                  <a:pt x="18891" y="9009"/>
                </a:cubicBezTo>
                <a:lnTo>
                  <a:pt x="158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29"/>
          <p:cNvSpPr/>
          <p:nvPr/>
        </p:nvSpPr>
        <p:spPr>
          <a:xfrm>
            <a:off x="4461923" y="2284616"/>
            <a:ext cx="513432" cy="152118"/>
          </a:xfrm>
          <a:custGeom>
            <a:rect b="b" l="l" r="r" t="t"/>
            <a:pathLst>
              <a:path extrusionOk="0" h="5666" w="19124">
                <a:moveTo>
                  <a:pt x="124" y="1"/>
                </a:moveTo>
                <a:cubicBezTo>
                  <a:pt x="42" y="179"/>
                  <a:pt x="1" y="383"/>
                  <a:pt x="1" y="588"/>
                </a:cubicBezTo>
                <a:cubicBezTo>
                  <a:pt x="1" y="670"/>
                  <a:pt x="1" y="752"/>
                  <a:pt x="15" y="820"/>
                </a:cubicBezTo>
                <a:cubicBezTo>
                  <a:pt x="105" y="2027"/>
                  <a:pt x="1184" y="2901"/>
                  <a:pt x="2381" y="2901"/>
                </a:cubicBezTo>
                <a:cubicBezTo>
                  <a:pt x="2443" y="2901"/>
                  <a:pt x="2505" y="2899"/>
                  <a:pt x="2567" y="2894"/>
                </a:cubicBezTo>
                <a:cubicBezTo>
                  <a:pt x="3659" y="2812"/>
                  <a:pt x="4383" y="2321"/>
                  <a:pt x="4383" y="2321"/>
                </a:cubicBezTo>
                <a:cubicBezTo>
                  <a:pt x="7577" y="3291"/>
                  <a:pt x="12108" y="4765"/>
                  <a:pt x="14196" y="5460"/>
                </a:cubicBezTo>
                <a:cubicBezTo>
                  <a:pt x="14613" y="5596"/>
                  <a:pt x="15046" y="5665"/>
                  <a:pt x="15476" y="5665"/>
                </a:cubicBezTo>
                <a:cubicBezTo>
                  <a:pt x="16216" y="5665"/>
                  <a:pt x="16946" y="5460"/>
                  <a:pt x="17568" y="5038"/>
                </a:cubicBezTo>
                <a:cubicBezTo>
                  <a:pt x="18591" y="4328"/>
                  <a:pt x="18946" y="3331"/>
                  <a:pt x="19069" y="2554"/>
                </a:cubicBezTo>
                <a:cubicBezTo>
                  <a:pt x="19124" y="2157"/>
                  <a:pt x="19110" y="1748"/>
                  <a:pt x="19042" y="1366"/>
                </a:cubicBezTo>
                <a:cubicBezTo>
                  <a:pt x="18905" y="2117"/>
                  <a:pt x="18523" y="3031"/>
                  <a:pt x="17568" y="3686"/>
                </a:cubicBezTo>
                <a:cubicBezTo>
                  <a:pt x="16950" y="4115"/>
                  <a:pt x="16225" y="4317"/>
                  <a:pt x="15490" y="4317"/>
                </a:cubicBezTo>
                <a:cubicBezTo>
                  <a:pt x="15055" y="4317"/>
                  <a:pt x="14617" y="4246"/>
                  <a:pt x="14196" y="4110"/>
                </a:cubicBezTo>
                <a:cubicBezTo>
                  <a:pt x="12108" y="3427"/>
                  <a:pt x="7577" y="1953"/>
                  <a:pt x="4383" y="970"/>
                </a:cubicBezTo>
                <a:cubicBezTo>
                  <a:pt x="4383" y="970"/>
                  <a:pt x="3659" y="1475"/>
                  <a:pt x="2567" y="1557"/>
                </a:cubicBezTo>
                <a:cubicBezTo>
                  <a:pt x="2514" y="1560"/>
                  <a:pt x="2461" y="1562"/>
                  <a:pt x="2409" y="1562"/>
                </a:cubicBezTo>
                <a:cubicBezTo>
                  <a:pt x="1389" y="1562"/>
                  <a:pt x="436" y="935"/>
                  <a:pt x="124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9"/>
          <p:cNvSpPr/>
          <p:nvPr/>
        </p:nvSpPr>
        <p:spPr>
          <a:xfrm>
            <a:off x="4451319" y="2050827"/>
            <a:ext cx="535393" cy="396511"/>
          </a:xfrm>
          <a:custGeom>
            <a:rect b="b" l="l" r="r" t="t"/>
            <a:pathLst>
              <a:path extrusionOk="0" h="14769" w="19942">
                <a:moveTo>
                  <a:pt x="16010" y="970"/>
                </a:moveTo>
                <a:lnTo>
                  <a:pt x="18918" y="9610"/>
                </a:lnTo>
                <a:cubicBezTo>
                  <a:pt x="19095" y="10142"/>
                  <a:pt x="19150" y="10688"/>
                  <a:pt x="19068" y="11207"/>
                </a:cubicBezTo>
                <a:cubicBezTo>
                  <a:pt x="18931" y="12162"/>
                  <a:pt x="18481" y="12900"/>
                  <a:pt x="17744" y="13418"/>
                </a:cubicBezTo>
                <a:cubicBezTo>
                  <a:pt x="17205" y="13784"/>
                  <a:pt x="16554" y="13977"/>
                  <a:pt x="15877" y="13977"/>
                </a:cubicBezTo>
                <a:cubicBezTo>
                  <a:pt x="15493" y="13977"/>
                  <a:pt x="15100" y="13915"/>
                  <a:pt x="14714" y="13786"/>
                </a:cubicBezTo>
                <a:cubicBezTo>
                  <a:pt x="12858" y="13173"/>
                  <a:pt x="8149" y="11644"/>
                  <a:pt x="4900" y="10647"/>
                </a:cubicBezTo>
                <a:lnTo>
                  <a:pt x="4709" y="10592"/>
                </a:lnTo>
                <a:lnTo>
                  <a:pt x="4559" y="10701"/>
                </a:lnTo>
                <a:cubicBezTo>
                  <a:pt x="4559" y="10701"/>
                  <a:pt x="3904" y="11138"/>
                  <a:pt x="2935" y="11207"/>
                </a:cubicBezTo>
                <a:cubicBezTo>
                  <a:pt x="2881" y="11211"/>
                  <a:pt x="2827" y="11213"/>
                  <a:pt x="2774" y="11213"/>
                </a:cubicBezTo>
                <a:cubicBezTo>
                  <a:pt x="1751" y="11213"/>
                  <a:pt x="882" y="10474"/>
                  <a:pt x="792" y="9500"/>
                </a:cubicBezTo>
                <a:lnTo>
                  <a:pt x="792" y="9309"/>
                </a:lnTo>
                <a:cubicBezTo>
                  <a:pt x="805" y="8709"/>
                  <a:pt x="1242" y="8150"/>
                  <a:pt x="1870" y="7904"/>
                </a:cubicBezTo>
                <a:cubicBezTo>
                  <a:pt x="2246" y="7759"/>
                  <a:pt x="2805" y="7664"/>
                  <a:pt x="3526" y="7664"/>
                </a:cubicBezTo>
                <a:cubicBezTo>
                  <a:pt x="4510" y="7664"/>
                  <a:pt x="5795" y="7841"/>
                  <a:pt x="7330" y="8313"/>
                </a:cubicBezTo>
                <a:lnTo>
                  <a:pt x="15355" y="10879"/>
                </a:lnTo>
                <a:lnTo>
                  <a:pt x="12421" y="1966"/>
                </a:lnTo>
                <a:lnTo>
                  <a:pt x="16010" y="970"/>
                </a:lnTo>
                <a:close/>
                <a:moveTo>
                  <a:pt x="16529" y="1"/>
                </a:moveTo>
                <a:lnTo>
                  <a:pt x="11411" y="1434"/>
                </a:lnTo>
                <a:lnTo>
                  <a:pt x="14127" y="9651"/>
                </a:lnTo>
                <a:lnTo>
                  <a:pt x="7562" y="7562"/>
                </a:lnTo>
                <a:cubicBezTo>
                  <a:pt x="6094" y="7109"/>
                  <a:pt x="4695" y="6874"/>
                  <a:pt x="3529" y="6874"/>
                </a:cubicBezTo>
                <a:cubicBezTo>
                  <a:pt x="2766" y="6874"/>
                  <a:pt x="2102" y="6975"/>
                  <a:pt x="1584" y="7180"/>
                </a:cubicBezTo>
                <a:cubicBezTo>
                  <a:pt x="641" y="7535"/>
                  <a:pt x="28" y="8368"/>
                  <a:pt x="0" y="9282"/>
                </a:cubicBezTo>
                <a:cubicBezTo>
                  <a:pt x="0" y="9378"/>
                  <a:pt x="0" y="9473"/>
                  <a:pt x="14" y="9569"/>
                </a:cubicBezTo>
                <a:cubicBezTo>
                  <a:pt x="131" y="10949"/>
                  <a:pt x="1354" y="12006"/>
                  <a:pt x="2780" y="12006"/>
                </a:cubicBezTo>
                <a:cubicBezTo>
                  <a:pt x="2850" y="12006"/>
                  <a:pt x="2919" y="12004"/>
                  <a:pt x="2989" y="11999"/>
                </a:cubicBezTo>
                <a:cubicBezTo>
                  <a:pt x="3877" y="11930"/>
                  <a:pt x="4532" y="11617"/>
                  <a:pt x="4832" y="11453"/>
                </a:cubicBezTo>
                <a:cubicBezTo>
                  <a:pt x="8081" y="12449"/>
                  <a:pt x="12640" y="13937"/>
                  <a:pt x="14469" y="14537"/>
                </a:cubicBezTo>
                <a:cubicBezTo>
                  <a:pt x="14933" y="14687"/>
                  <a:pt x="15410" y="14769"/>
                  <a:pt x="15874" y="14769"/>
                </a:cubicBezTo>
                <a:cubicBezTo>
                  <a:pt x="16707" y="14769"/>
                  <a:pt x="17526" y="14523"/>
                  <a:pt x="18181" y="14073"/>
                </a:cubicBezTo>
                <a:cubicBezTo>
                  <a:pt x="19341" y="13268"/>
                  <a:pt x="19737" y="12135"/>
                  <a:pt x="19846" y="11316"/>
                </a:cubicBezTo>
                <a:cubicBezTo>
                  <a:pt x="19941" y="10688"/>
                  <a:pt x="19874" y="10006"/>
                  <a:pt x="19668" y="9364"/>
                </a:cubicBezTo>
                <a:lnTo>
                  <a:pt x="1652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9"/>
          <p:cNvSpPr/>
          <p:nvPr/>
        </p:nvSpPr>
        <p:spPr>
          <a:xfrm>
            <a:off x="4696110" y="1887405"/>
            <a:ext cx="255427" cy="353018"/>
          </a:xfrm>
          <a:custGeom>
            <a:rect b="b" l="l" r="r" t="t"/>
            <a:pathLst>
              <a:path extrusionOk="0" h="13149" w="9514">
                <a:moveTo>
                  <a:pt x="2525" y="0"/>
                </a:moveTo>
                <a:cubicBezTo>
                  <a:pt x="2525" y="0"/>
                  <a:pt x="0" y="2730"/>
                  <a:pt x="1775" y="7780"/>
                </a:cubicBezTo>
                <a:lnTo>
                  <a:pt x="3289" y="11752"/>
                </a:lnTo>
                <a:lnTo>
                  <a:pt x="3795" y="13076"/>
                </a:lnTo>
                <a:cubicBezTo>
                  <a:pt x="3795" y="13076"/>
                  <a:pt x="4192" y="13148"/>
                  <a:pt x="4795" y="13148"/>
                </a:cubicBezTo>
                <a:cubicBezTo>
                  <a:pt x="6044" y="13148"/>
                  <a:pt x="8179" y="12838"/>
                  <a:pt x="9513" y="10934"/>
                </a:cubicBezTo>
                <a:lnTo>
                  <a:pt x="9063" y="9459"/>
                </a:lnTo>
                <a:lnTo>
                  <a:pt x="8326" y="7030"/>
                </a:lnTo>
                <a:cubicBezTo>
                  <a:pt x="7398" y="4054"/>
                  <a:pt x="5364" y="1516"/>
                  <a:pt x="2607" y="42"/>
                </a:cubicBezTo>
                <a:lnTo>
                  <a:pt x="25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9"/>
          <p:cNvSpPr/>
          <p:nvPr/>
        </p:nvSpPr>
        <p:spPr>
          <a:xfrm>
            <a:off x="4696110" y="1887405"/>
            <a:ext cx="243346" cy="316210"/>
          </a:xfrm>
          <a:custGeom>
            <a:rect b="b" l="l" r="r" t="t"/>
            <a:pathLst>
              <a:path extrusionOk="0" h="11778" w="9064">
                <a:moveTo>
                  <a:pt x="2525" y="0"/>
                </a:moveTo>
                <a:cubicBezTo>
                  <a:pt x="2525" y="0"/>
                  <a:pt x="0" y="2730"/>
                  <a:pt x="1775" y="7780"/>
                </a:cubicBezTo>
                <a:lnTo>
                  <a:pt x="3289" y="11752"/>
                </a:lnTo>
                <a:cubicBezTo>
                  <a:pt x="3466" y="11767"/>
                  <a:pt x="3682" y="11778"/>
                  <a:pt x="3928" y="11778"/>
                </a:cubicBezTo>
                <a:cubicBezTo>
                  <a:pt x="5297" y="11778"/>
                  <a:pt x="7582" y="11437"/>
                  <a:pt x="9063" y="9459"/>
                </a:cubicBezTo>
                <a:lnTo>
                  <a:pt x="8326" y="7030"/>
                </a:lnTo>
                <a:cubicBezTo>
                  <a:pt x="7398" y="4054"/>
                  <a:pt x="5364" y="1516"/>
                  <a:pt x="2607" y="42"/>
                </a:cubicBezTo>
                <a:lnTo>
                  <a:pt x="25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9"/>
          <p:cNvSpPr/>
          <p:nvPr/>
        </p:nvSpPr>
        <p:spPr>
          <a:xfrm>
            <a:off x="4724499" y="1420125"/>
            <a:ext cx="295376" cy="138748"/>
          </a:xfrm>
          <a:custGeom>
            <a:rect b="b" l="l" r="r" t="t"/>
            <a:pathLst>
              <a:path extrusionOk="0" h="5168" w="11002">
                <a:moveTo>
                  <a:pt x="1" y="1"/>
                </a:moveTo>
                <a:lnTo>
                  <a:pt x="1" y="1"/>
                </a:lnTo>
                <a:cubicBezTo>
                  <a:pt x="3135" y="4067"/>
                  <a:pt x="6084" y="5168"/>
                  <a:pt x="8347" y="5168"/>
                </a:cubicBezTo>
                <a:cubicBezTo>
                  <a:pt x="8903" y="5168"/>
                  <a:pt x="9417" y="5101"/>
                  <a:pt x="9883" y="4996"/>
                </a:cubicBezTo>
                <a:cubicBezTo>
                  <a:pt x="10797" y="4792"/>
                  <a:pt x="11002" y="3713"/>
                  <a:pt x="10456" y="3140"/>
                </a:cubicBezTo>
                <a:cubicBezTo>
                  <a:pt x="10319" y="2990"/>
                  <a:pt x="10156" y="2881"/>
                  <a:pt x="9937" y="2812"/>
                </a:cubicBezTo>
                <a:lnTo>
                  <a:pt x="2321" y="656"/>
                </a:lnTo>
                <a:lnTo>
                  <a:pt x="1" y="1"/>
                </a:ln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29"/>
          <p:cNvSpPr/>
          <p:nvPr/>
        </p:nvSpPr>
        <p:spPr>
          <a:xfrm>
            <a:off x="4786784" y="1437710"/>
            <a:ext cx="218431" cy="75388"/>
          </a:xfrm>
          <a:custGeom>
            <a:rect b="b" l="l" r="r" t="t"/>
            <a:pathLst>
              <a:path extrusionOk="0" h="2808" w="8136">
                <a:moveTo>
                  <a:pt x="1" y="1"/>
                </a:moveTo>
                <a:cubicBezTo>
                  <a:pt x="2329" y="2154"/>
                  <a:pt x="4470" y="2808"/>
                  <a:pt x="6214" y="2808"/>
                </a:cubicBezTo>
                <a:cubicBezTo>
                  <a:pt x="6770" y="2808"/>
                  <a:pt x="7285" y="2741"/>
                  <a:pt x="7754" y="2636"/>
                </a:cubicBezTo>
                <a:cubicBezTo>
                  <a:pt x="7890" y="2608"/>
                  <a:pt x="8027" y="2554"/>
                  <a:pt x="8136" y="2485"/>
                </a:cubicBezTo>
                <a:cubicBezTo>
                  <a:pt x="7999" y="2335"/>
                  <a:pt x="7836" y="2226"/>
                  <a:pt x="7617" y="2157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29"/>
          <p:cNvSpPr/>
          <p:nvPr/>
        </p:nvSpPr>
        <p:spPr>
          <a:xfrm>
            <a:off x="4696659" y="1401063"/>
            <a:ext cx="329822" cy="168602"/>
          </a:xfrm>
          <a:custGeom>
            <a:rect b="b" l="l" r="r" t="t"/>
            <a:pathLst>
              <a:path extrusionOk="0" h="6280" w="12285">
                <a:moveTo>
                  <a:pt x="2143" y="1435"/>
                </a:moveTo>
                <a:lnTo>
                  <a:pt x="10865" y="3905"/>
                </a:lnTo>
                <a:cubicBezTo>
                  <a:pt x="11001" y="3946"/>
                  <a:pt x="11111" y="4014"/>
                  <a:pt x="11206" y="4110"/>
                </a:cubicBezTo>
                <a:cubicBezTo>
                  <a:pt x="11384" y="4301"/>
                  <a:pt x="11438" y="4587"/>
                  <a:pt x="11369" y="4847"/>
                </a:cubicBezTo>
                <a:cubicBezTo>
                  <a:pt x="11315" y="4997"/>
                  <a:pt x="11193" y="5242"/>
                  <a:pt x="10838" y="5324"/>
                </a:cubicBezTo>
                <a:cubicBezTo>
                  <a:pt x="10402" y="5422"/>
                  <a:pt x="9920" y="5483"/>
                  <a:pt x="9397" y="5483"/>
                </a:cubicBezTo>
                <a:cubicBezTo>
                  <a:pt x="7430" y="5483"/>
                  <a:pt x="4893" y="4605"/>
                  <a:pt x="2143" y="1435"/>
                </a:cubicBezTo>
                <a:close/>
                <a:moveTo>
                  <a:pt x="0" y="1"/>
                </a:moveTo>
                <a:lnTo>
                  <a:pt x="723" y="943"/>
                </a:lnTo>
                <a:cubicBezTo>
                  <a:pt x="3972" y="5147"/>
                  <a:pt x="7043" y="6280"/>
                  <a:pt x="9391" y="6280"/>
                </a:cubicBezTo>
                <a:cubicBezTo>
                  <a:pt x="9977" y="6280"/>
                  <a:pt x="10523" y="6212"/>
                  <a:pt x="11015" y="6103"/>
                </a:cubicBezTo>
                <a:cubicBezTo>
                  <a:pt x="11561" y="5979"/>
                  <a:pt x="11957" y="5611"/>
                  <a:pt x="12121" y="5078"/>
                </a:cubicBezTo>
                <a:cubicBezTo>
                  <a:pt x="12284" y="4547"/>
                  <a:pt x="12148" y="3973"/>
                  <a:pt x="11779" y="3577"/>
                </a:cubicBezTo>
                <a:cubicBezTo>
                  <a:pt x="11602" y="3373"/>
                  <a:pt x="11356" y="3222"/>
                  <a:pt x="11083" y="314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9"/>
          <p:cNvSpPr/>
          <p:nvPr/>
        </p:nvSpPr>
        <p:spPr>
          <a:xfrm>
            <a:off x="4291376" y="1435508"/>
            <a:ext cx="405317" cy="458824"/>
          </a:xfrm>
          <a:custGeom>
            <a:rect b="b" l="l" r="r" t="t"/>
            <a:pathLst>
              <a:path extrusionOk="0" h="17090" w="15097">
                <a:moveTo>
                  <a:pt x="1133" y="1"/>
                </a:moveTo>
                <a:lnTo>
                  <a:pt x="1133" y="6007"/>
                </a:lnTo>
                <a:cubicBezTo>
                  <a:pt x="1105" y="6007"/>
                  <a:pt x="1092" y="5994"/>
                  <a:pt x="1065" y="5994"/>
                </a:cubicBezTo>
                <a:cubicBezTo>
                  <a:pt x="477" y="5994"/>
                  <a:pt x="0" y="6471"/>
                  <a:pt x="0" y="7058"/>
                </a:cubicBezTo>
                <a:cubicBezTo>
                  <a:pt x="0" y="7645"/>
                  <a:pt x="477" y="8123"/>
                  <a:pt x="1065" y="8123"/>
                </a:cubicBezTo>
                <a:cubicBezTo>
                  <a:pt x="1092" y="8123"/>
                  <a:pt x="1105" y="8109"/>
                  <a:pt x="1133" y="8109"/>
                </a:cubicBezTo>
                <a:cubicBezTo>
                  <a:pt x="1147" y="11344"/>
                  <a:pt x="3767" y="13965"/>
                  <a:pt x="7002" y="13965"/>
                </a:cubicBezTo>
                <a:lnTo>
                  <a:pt x="10783" y="13965"/>
                </a:lnTo>
                <a:cubicBezTo>
                  <a:pt x="11029" y="13965"/>
                  <a:pt x="11274" y="13937"/>
                  <a:pt x="11506" y="13896"/>
                </a:cubicBezTo>
                <a:lnTo>
                  <a:pt x="11506" y="15302"/>
                </a:lnTo>
                <a:cubicBezTo>
                  <a:pt x="11506" y="16285"/>
                  <a:pt x="12312" y="17090"/>
                  <a:pt x="13308" y="17090"/>
                </a:cubicBezTo>
                <a:cubicBezTo>
                  <a:pt x="14290" y="17090"/>
                  <a:pt x="15096" y="16285"/>
                  <a:pt x="15096" y="15302"/>
                </a:cubicBezTo>
                <a:lnTo>
                  <a:pt x="15096" y="9843"/>
                </a:lnTo>
                <a:lnTo>
                  <a:pt x="15082" y="9843"/>
                </a:lnTo>
                <a:cubicBezTo>
                  <a:pt x="15096" y="9774"/>
                  <a:pt x="15096" y="9719"/>
                  <a:pt x="15096" y="9651"/>
                </a:cubicBezTo>
                <a:lnTo>
                  <a:pt x="150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29"/>
          <p:cNvSpPr/>
          <p:nvPr/>
        </p:nvSpPr>
        <p:spPr>
          <a:xfrm>
            <a:off x="4328022" y="1696092"/>
            <a:ext cx="368670" cy="198242"/>
          </a:xfrm>
          <a:custGeom>
            <a:rect b="b" l="l" r="r" t="t"/>
            <a:pathLst>
              <a:path extrusionOk="0" h="7384" w="13732">
                <a:moveTo>
                  <a:pt x="0" y="0"/>
                </a:moveTo>
                <a:lnTo>
                  <a:pt x="0" y="0"/>
                </a:lnTo>
                <a:cubicBezTo>
                  <a:pt x="696" y="2457"/>
                  <a:pt x="2961" y="4259"/>
                  <a:pt x="5637" y="4259"/>
                </a:cubicBezTo>
                <a:lnTo>
                  <a:pt x="9418" y="4259"/>
                </a:lnTo>
                <a:cubicBezTo>
                  <a:pt x="9664" y="4259"/>
                  <a:pt x="9909" y="4231"/>
                  <a:pt x="10141" y="4190"/>
                </a:cubicBezTo>
                <a:lnTo>
                  <a:pt x="10141" y="5596"/>
                </a:lnTo>
                <a:cubicBezTo>
                  <a:pt x="10141" y="6579"/>
                  <a:pt x="10947" y="7384"/>
                  <a:pt x="11943" y="7384"/>
                </a:cubicBezTo>
                <a:cubicBezTo>
                  <a:pt x="12925" y="7384"/>
                  <a:pt x="13731" y="6579"/>
                  <a:pt x="13731" y="5596"/>
                </a:cubicBezTo>
                <a:lnTo>
                  <a:pt x="13731" y="2566"/>
                </a:lnTo>
                <a:lnTo>
                  <a:pt x="4887" y="2566"/>
                </a:lnTo>
                <a:cubicBezTo>
                  <a:pt x="2866" y="2566"/>
                  <a:pt x="1065" y="1556"/>
                  <a:pt x="0" y="0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29"/>
          <p:cNvSpPr/>
          <p:nvPr/>
        </p:nvSpPr>
        <p:spPr>
          <a:xfrm>
            <a:off x="4281094" y="1424904"/>
            <a:ext cx="426204" cy="480087"/>
          </a:xfrm>
          <a:custGeom>
            <a:rect b="b" l="l" r="r" t="t"/>
            <a:pathLst>
              <a:path extrusionOk="0" h="17882" w="15875">
                <a:moveTo>
                  <a:pt x="15083" y="792"/>
                </a:moveTo>
                <a:lnTo>
                  <a:pt x="15083" y="10046"/>
                </a:lnTo>
                <a:lnTo>
                  <a:pt x="15083" y="10141"/>
                </a:lnTo>
                <a:lnTo>
                  <a:pt x="15083" y="15697"/>
                </a:lnTo>
                <a:cubicBezTo>
                  <a:pt x="15083" y="16462"/>
                  <a:pt x="14455" y="17089"/>
                  <a:pt x="13691" y="17089"/>
                </a:cubicBezTo>
                <a:cubicBezTo>
                  <a:pt x="12913" y="17089"/>
                  <a:pt x="12285" y="16462"/>
                  <a:pt x="12285" y="15697"/>
                </a:cubicBezTo>
                <a:lnTo>
                  <a:pt x="12285" y="13827"/>
                </a:lnTo>
                <a:lnTo>
                  <a:pt x="11821" y="13909"/>
                </a:lnTo>
                <a:cubicBezTo>
                  <a:pt x="11589" y="13950"/>
                  <a:pt x="11370" y="13963"/>
                  <a:pt x="11166" y="13963"/>
                </a:cubicBezTo>
                <a:lnTo>
                  <a:pt x="7385" y="13963"/>
                </a:lnTo>
                <a:cubicBezTo>
                  <a:pt x="4382" y="13963"/>
                  <a:pt x="1925" y="11521"/>
                  <a:pt x="1912" y="8504"/>
                </a:cubicBezTo>
                <a:lnTo>
                  <a:pt x="1912" y="8081"/>
                </a:lnTo>
                <a:lnTo>
                  <a:pt x="1488" y="8108"/>
                </a:lnTo>
                <a:lnTo>
                  <a:pt x="1448" y="8121"/>
                </a:lnTo>
                <a:cubicBezTo>
                  <a:pt x="1079" y="8121"/>
                  <a:pt x="778" y="7821"/>
                  <a:pt x="778" y="7453"/>
                </a:cubicBezTo>
                <a:cubicBezTo>
                  <a:pt x="778" y="7084"/>
                  <a:pt x="1079" y="6784"/>
                  <a:pt x="1434" y="6784"/>
                </a:cubicBezTo>
                <a:lnTo>
                  <a:pt x="1912" y="6825"/>
                </a:lnTo>
                <a:lnTo>
                  <a:pt x="1912" y="792"/>
                </a:lnTo>
                <a:close/>
                <a:moveTo>
                  <a:pt x="1120" y="1"/>
                </a:moveTo>
                <a:lnTo>
                  <a:pt x="1120" y="6034"/>
                </a:lnTo>
                <a:cubicBezTo>
                  <a:pt x="478" y="6183"/>
                  <a:pt x="1" y="6771"/>
                  <a:pt x="1" y="7453"/>
                </a:cubicBezTo>
                <a:cubicBezTo>
                  <a:pt x="1" y="8149"/>
                  <a:pt x="478" y="8722"/>
                  <a:pt x="1133" y="8873"/>
                </a:cubicBezTo>
                <a:cubicBezTo>
                  <a:pt x="1339" y="12148"/>
                  <a:pt x="4068" y="14755"/>
                  <a:pt x="7385" y="14755"/>
                </a:cubicBezTo>
                <a:lnTo>
                  <a:pt x="11166" y="14755"/>
                </a:lnTo>
                <a:cubicBezTo>
                  <a:pt x="11275" y="14755"/>
                  <a:pt x="11384" y="14755"/>
                  <a:pt x="11494" y="14742"/>
                </a:cubicBezTo>
                <a:lnTo>
                  <a:pt x="11494" y="15697"/>
                </a:lnTo>
                <a:cubicBezTo>
                  <a:pt x="11494" y="16898"/>
                  <a:pt x="12476" y="17881"/>
                  <a:pt x="13691" y="17881"/>
                </a:cubicBezTo>
                <a:cubicBezTo>
                  <a:pt x="14892" y="17881"/>
                  <a:pt x="15874" y="16898"/>
                  <a:pt x="15874" y="15697"/>
                </a:cubicBezTo>
                <a:lnTo>
                  <a:pt x="15874" y="10238"/>
                </a:lnTo>
                <a:lnTo>
                  <a:pt x="15874" y="10128"/>
                </a:lnTo>
                <a:lnTo>
                  <a:pt x="15874" y="10046"/>
                </a:lnTo>
                <a:lnTo>
                  <a:pt x="1587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9"/>
          <p:cNvSpPr/>
          <p:nvPr/>
        </p:nvSpPr>
        <p:spPr>
          <a:xfrm>
            <a:off x="4359890" y="1191973"/>
            <a:ext cx="439386" cy="243561"/>
          </a:xfrm>
          <a:custGeom>
            <a:rect b="b" l="l" r="r" t="t"/>
            <a:pathLst>
              <a:path extrusionOk="0" h="9072" w="16366">
                <a:moveTo>
                  <a:pt x="7385" y="1"/>
                </a:moveTo>
                <a:cubicBezTo>
                  <a:pt x="7243" y="1"/>
                  <a:pt x="7102" y="4"/>
                  <a:pt x="6961" y="9"/>
                </a:cubicBezTo>
                <a:cubicBezTo>
                  <a:pt x="4846" y="91"/>
                  <a:pt x="2211" y="691"/>
                  <a:pt x="833" y="2889"/>
                </a:cubicBezTo>
                <a:cubicBezTo>
                  <a:pt x="437" y="3530"/>
                  <a:pt x="151" y="4295"/>
                  <a:pt x="0" y="5223"/>
                </a:cubicBezTo>
                <a:lnTo>
                  <a:pt x="15984" y="9072"/>
                </a:lnTo>
                <a:cubicBezTo>
                  <a:pt x="15984" y="9072"/>
                  <a:pt x="16366" y="8022"/>
                  <a:pt x="16215" y="6588"/>
                </a:cubicBezTo>
                <a:cubicBezTo>
                  <a:pt x="16066" y="5128"/>
                  <a:pt x="15356" y="3257"/>
                  <a:pt x="13090" y="1701"/>
                </a:cubicBezTo>
                <a:cubicBezTo>
                  <a:pt x="11418" y="553"/>
                  <a:pt x="9412" y="1"/>
                  <a:pt x="7385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29"/>
          <p:cNvSpPr/>
          <p:nvPr/>
        </p:nvSpPr>
        <p:spPr>
          <a:xfrm>
            <a:off x="4382253" y="1191973"/>
            <a:ext cx="412995" cy="176871"/>
          </a:xfrm>
          <a:custGeom>
            <a:rect b="b" l="l" r="r" t="t"/>
            <a:pathLst>
              <a:path extrusionOk="0" h="6588" w="15383">
                <a:moveTo>
                  <a:pt x="6552" y="1"/>
                </a:moveTo>
                <a:cubicBezTo>
                  <a:pt x="6410" y="1"/>
                  <a:pt x="6269" y="4"/>
                  <a:pt x="6128" y="9"/>
                </a:cubicBezTo>
                <a:cubicBezTo>
                  <a:pt x="4013" y="91"/>
                  <a:pt x="1378" y="691"/>
                  <a:pt x="0" y="2889"/>
                </a:cubicBezTo>
                <a:lnTo>
                  <a:pt x="15382" y="6588"/>
                </a:lnTo>
                <a:cubicBezTo>
                  <a:pt x="15233" y="5128"/>
                  <a:pt x="14523" y="3257"/>
                  <a:pt x="12257" y="1701"/>
                </a:cubicBezTo>
                <a:cubicBezTo>
                  <a:pt x="10585" y="553"/>
                  <a:pt x="8579" y="1"/>
                  <a:pt x="65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29"/>
          <p:cNvSpPr/>
          <p:nvPr/>
        </p:nvSpPr>
        <p:spPr>
          <a:xfrm>
            <a:off x="4348157" y="1181342"/>
            <a:ext cx="462126" cy="266676"/>
          </a:xfrm>
          <a:custGeom>
            <a:rect b="b" l="l" r="r" t="t"/>
            <a:pathLst>
              <a:path extrusionOk="0" h="9933" w="17213">
                <a:moveTo>
                  <a:pt x="7815" y="794"/>
                </a:moveTo>
                <a:cubicBezTo>
                  <a:pt x="9817" y="794"/>
                  <a:pt x="11760" y="1364"/>
                  <a:pt x="13309" y="2425"/>
                </a:cubicBezTo>
                <a:cubicBezTo>
                  <a:pt x="15083" y="3640"/>
                  <a:pt x="16079" y="5182"/>
                  <a:pt x="16270" y="7025"/>
                </a:cubicBezTo>
                <a:cubicBezTo>
                  <a:pt x="16352" y="7885"/>
                  <a:pt x="16243" y="8594"/>
                  <a:pt x="16148" y="8991"/>
                </a:cubicBezTo>
                <a:lnTo>
                  <a:pt x="901" y="5333"/>
                </a:lnTo>
                <a:cubicBezTo>
                  <a:pt x="1038" y="4636"/>
                  <a:pt x="1270" y="4023"/>
                  <a:pt x="1611" y="3504"/>
                </a:cubicBezTo>
                <a:cubicBezTo>
                  <a:pt x="2908" y="1415"/>
                  <a:pt x="5487" y="883"/>
                  <a:pt x="7412" y="801"/>
                </a:cubicBezTo>
                <a:cubicBezTo>
                  <a:pt x="7547" y="796"/>
                  <a:pt x="7681" y="794"/>
                  <a:pt x="7815" y="794"/>
                </a:cubicBezTo>
                <a:close/>
                <a:moveTo>
                  <a:pt x="7849" y="0"/>
                </a:moveTo>
                <a:cubicBezTo>
                  <a:pt x="7694" y="0"/>
                  <a:pt x="7540" y="3"/>
                  <a:pt x="7385" y="10"/>
                </a:cubicBezTo>
                <a:cubicBezTo>
                  <a:pt x="5256" y="105"/>
                  <a:pt x="2417" y="705"/>
                  <a:pt x="943" y="3080"/>
                </a:cubicBezTo>
                <a:cubicBezTo>
                  <a:pt x="492" y="3790"/>
                  <a:pt x="191" y="4623"/>
                  <a:pt x="55" y="5564"/>
                </a:cubicBezTo>
                <a:lnTo>
                  <a:pt x="0" y="5919"/>
                </a:lnTo>
                <a:lnTo>
                  <a:pt x="16666" y="9932"/>
                </a:lnTo>
                <a:lnTo>
                  <a:pt x="16789" y="9604"/>
                </a:lnTo>
                <a:cubicBezTo>
                  <a:pt x="16803" y="9564"/>
                  <a:pt x="17212" y="8445"/>
                  <a:pt x="17049" y="6943"/>
                </a:cubicBezTo>
                <a:cubicBezTo>
                  <a:pt x="16898" y="5510"/>
                  <a:pt x="16216" y="3462"/>
                  <a:pt x="13746" y="1770"/>
                </a:cubicBezTo>
                <a:cubicBezTo>
                  <a:pt x="12076" y="623"/>
                  <a:pt x="10004" y="0"/>
                  <a:pt x="784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9"/>
          <p:cNvSpPr/>
          <p:nvPr/>
        </p:nvSpPr>
        <p:spPr>
          <a:xfrm>
            <a:off x="4250246" y="1328145"/>
            <a:ext cx="634406" cy="469106"/>
          </a:xfrm>
          <a:custGeom>
            <a:rect b="b" l="l" r="r" t="t"/>
            <a:pathLst>
              <a:path extrusionOk="0" h="17473" w="23630">
                <a:moveTo>
                  <a:pt x="5545" y="1"/>
                </a:moveTo>
                <a:cubicBezTo>
                  <a:pt x="4384" y="1"/>
                  <a:pt x="3495" y="252"/>
                  <a:pt x="2815" y="629"/>
                </a:cubicBezTo>
                <a:cubicBezTo>
                  <a:pt x="1" y="2191"/>
                  <a:pt x="1211" y="6541"/>
                  <a:pt x="4375" y="6541"/>
                </a:cubicBezTo>
                <a:cubicBezTo>
                  <a:pt x="4419" y="6541"/>
                  <a:pt x="4463" y="6540"/>
                  <a:pt x="4508" y="6539"/>
                </a:cubicBezTo>
                <a:cubicBezTo>
                  <a:pt x="5667" y="6498"/>
                  <a:pt x="6637" y="6211"/>
                  <a:pt x="6637" y="6211"/>
                </a:cubicBezTo>
                <a:lnTo>
                  <a:pt x="16628" y="6211"/>
                </a:lnTo>
                <a:lnTo>
                  <a:pt x="16628" y="17472"/>
                </a:lnTo>
                <a:cubicBezTo>
                  <a:pt x="21500" y="17472"/>
                  <a:pt x="22989" y="15043"/>
                  <a:pt x="23453" y="13514"/>
                </a:cubicBezTo>
                <a:cubicBezTo>
                  <a:pt x="23630" y="12899"/>
                  <a:pt x="23411" y="12244"/>
                  <a:pt x="22907" y="11835"/>
                </a:cubicBezTo>
                <a:cubicBezTo>
                  <a:pt x="22798" y="11740"/>
                  <a:pt x="22688" y="11644"/>
                  <a:pt x="22592" y="11549"/>
                </a:cubicBezTo>
                <a:cubicBezTo>
                  <a:pt x="21869" y="10797"/>
                  <a:pt x="21487" y="9787"/>
                  <a:pt x="21405" y="8750"/>
                </a:cubicBezTo>
                <a:cubicBezTo>
                  <a:pt x="21173" y="6102"/>
                  <a:pt x="20068" y="4000"/>
                  <a:pt x="20068" y="4000"/>
                </a:cubicBezTo>
                <a:lnTo>
                  <a:pt x="11059" y="1325"/>
                </a:lnTo>
                <a:cubicBezTo>
                  <a:pt x="8750" y="368"/>
                  <a:pt x="6949" y="1"/>
                  <a:pt x="5545" y="1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29"/>
          <p:cNvSpPr/>
          <p:nvPr/>
        </p:nvSpPr>
        <p:spPr>
          <a:xfrm>
            <a:off x="4264019" y="1375074"/>
            <a:ext cx="432674" cy="128707"/>
          </a:xfrm>
          <a:custGeom>
            <a:rect b="b" l="l" r="r" t="t"/>
            <a:pathLst>
              <a:path extrusionOk="0" h="4794" w="16116">
                <a:moveTo>
                  <a:pt x="1141" y="0"/>
                </a:moveTo>
                <a:lnTo>
                  <a:pt x="1141" y="0"/>
                </a:lnTo>
                <a:cubicBezTo>
                  <a:pt x="0" y="1908"/>
                  <a:pt x="1290" y="4793"/>
                  <a:pt x="3868" y="4793"/>
                </a:cubicBezTo>
                <a:cubicBezTo>
                  <a:pt x="3910" y="4793"/>
                  <a:pt x="3952" y="4792"/>
                  <a:pt x="3995" y="4791"/>
                </a:cubicBezTo>
                <a:cubicBezTo>
                  <a:pt x="5154" y="4750"/>
                  <a:pt x="6124" y="4463"/>
                  <a:pt x="6124" y="4463"/>
                </a:cubicBezTo>
                <a:lnTo>
                  <a:pt x="16115" y="4463"/>
                </a:lnTo>
                <a:lnTo>
                  <a:pt x="16115" y="4423"/>
                </a:lnTo>
                <a:cubicBezTo>
                  <a:pt x="16115" y="3230"/>
                  <a:pt x="15160" y="2266"/>
                  <a:pt x="13970" y="2266"/>
                </a:cubicBezTo>
                <a:cubicBezTo>
                  <a:pt x="13962" y="2266"/>
                  <a:pt x="13953" y="2266"/>
                  <a:pt x="13944" y="2266"/>
                </a:cubicBezTo>
                <a:lnTo>
                  <a:pt x="6615" y="2307"/>
                </a:lnTo>
                <a:cubicBezTo>
                  <a:pt x="5684" y="2651"/>
                  <a:pt x="4908" y="2796"/>
                  <a:pt x="4261" y="2796"/>
                </a:cubicBezTo>
                <a:cubicBezTo>
                  <a:pt x="2090" y="2796"/>
                  <a:pt x="1373" y="1167"/>
                  <a:pt x="1141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9"/>
          <p:cNvSpPr/>
          <p:nvPr/>
        </p:nvSpPr>
        <p:spPr>
          <a:xfrm>
            <a:off x="4696659" y="1633403"/>
            <a:ext cx="187986" cy="163850"/>
          </a:xfrm>
          <a:custGeom>
            <a:rect b="b" l="l" r="r" t="t"/>
            <a:pathLst>
              <a:path extrusionOk="0" h="6103" w="7002">
                <a:moveTo>
                  <a:pt x="5815" y="1"/>
                </a:moveTo>
                <a:cubicBezTo>
                  <a:pt x="4723" y="3372"/>
                  <a:pt x="1529" y="3864"/>
                  <a:pt x="0" y="3904"/>
                </a:cubicBezTo>
                <a:lnTo>
                  <a:pt x="0" y="6102"/>
                </a:lnTo>
                <a:cubicBezTo>
                  <a:pt x="4872" y="6102"/>
                  <a:pt x="6361" y="3673"/>
                  <a:pt x="6825" y="2144"/>
                </a:cubicBezTo>
                <a:cubicBezTo>
                  <a:pt x="7002" y="1529"/>
                  <a:pt x="6783" y="874"/>
                  <a:pt x="6279" y="465"/>
                </a:cubicBezTo>
                <a:cubicBezTo>
                  <a:pt x="6170" y="370"/>
                  <a:pt x="6060" y="274"/>
                  <a:pt x="5964" y="179"/>
                </a:cubicBezTo>
                <a:cubicBezTo>
                  <a:pt x="5910" y="124"/>
                  <a:pt x="5855" y="69"/>
                  <a:pt x="5815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29"/>
          <p:cNvSpPr/>
          <p:nvPr/>
        </p:nvSpPr>
        <p:spPr>
          <a:xfrm>
            <a:off x="4264261" y="1317540"/>
            <a:ext cx="631775" cy="490316"/>
          </a:xfrm>
          <a:custGeom>
            <a:rect b="b" l="l" r="r" t="t"/>
            <a:pathLst>
              <a:path extrusionOk="0" h="18263" w="23532">
                <a:moveTo>
                  <a:pt x="5008" y="785"/>
                </a:moveTo>
                <a:cubicBezTo>
                  <a:pt x="6493" y="785"/>
                  <a:pt x="8303" y="1224"/>
                  <a:pt x="10428" y="2102"/>
                </a:cubicBezTo>
                <a:lnTo>
                  <a:pt x="19259" y="4723"/>
                </a:lnTo>
                <a:cubicBezTo>
                  <a:pt x="19504" y="5228"/>
                  <a:pt x="20310" y="7030"/>
                  <a:pt x="20487" y="9172"/>
                </a:cubicBezTo>
                <a:cubicBezTo>
                  <a:pt x="20583" y="10401"/>
                  <a:pt x="21033" y="11452"/>
                  <a:pt x="21797" y="12217"/>
                </a:cubicBezTo>
                <a:cubicBezTo>
                  <a:pt x="21893" y="12326"/>
                  <a:pt x="22016" y="12435"/>
                  <a:pt x="22139" y="12530"/>
                </a:cubicBezTo>
                <a:cubicBezTo>
                  <a:pt x="22521" y="12857"/>
                  <a:pt x="22685" y="13349"/>
                  <a:pt x="22549" y="13800"/>
                </a:cubicBezTo>
                <a:cubicBezTo>
                  <a:pt x="22152" y="15137"/>
                  <a:pt x="20829" y="17334"/>
                  <a:pt x="16501" y="17458"/>
                </a:cubicBezTo>
                <a:lnTo>
                  <a:pt x="16501" y="6211"/>
                </a:lnTo>
                <a:lnTo>
                  <a:pt x="6115" y="6211"/>
                </a:lnTo>
                <a:lnTo>
                  <a:pt x="5992" y="6224"/>
                </a:lnTo>
                <a:cubicBezTo>
                  <a:pt x="5992" y="6238"/>
                  <a:pt x="5063" y="6497"/>
                  <a:pt x="3972" y="6538"/>
                </a:cubicBezTo>
                <a:cubicBezTo>
                  <a:pt x="3935" y="6540"/>
                  <a:pt x="3898" y="6540"/>
                  <a:pt x="3862" y="6540"/>
                </a:cubicBezTo>
                <a:cubicBezTo>
                  <a:pt x="2347" y="6540"/>
                  <a:pt x="1481" y="5437"/>
                  <a:pt x="1214" y="4477"/>
                </a:cubicBezTo>
                <a:cubicBezTo>
                  <a:pt x="956" y="3521"/>
                  <a:pt x="1119" y="2129"/>
                  <a:pt x="2484" y="1365"/>
                </a:cubicBezTo>
                <a:cubicBezTo>
                  <a:pt x="3181" y="979"/>
                  <a:pt x="4023" y="785"/>
                  <a:pt x="5008" y="785"/>
                </a:cubicBezTo>
                <a:close/>
                <a:moveTo>
                  <a:pt x="5028" y="1"/>
                </a:moveTo>
                <a:cubicBezTo>
                  <a:pt x="3897" y="1"/>
                  <a:pt x="2919" y="228"/>
                  <a:pt x="2102" y="682"/>
                </a:cubicBezTo>
                <a:cubicBezTo>
                  <a:pt x="641" y="1488"/>
                  <a:pt x="0" y="3057"/>
                  <a:pt x="450" y="4682"/>
                </a:cubicBezTo>
                <a:cubicBezTo>
                  <a:pt x="823" y="6014"/>
                  <a:pt x="2015" y="7333"/>
                  <a:pt x="3861" y="7333"/>
                </a:cubicBezTo>
                <a:cubicBezTo>
                  <a:pt x="3906" y="7333"/>
                  <a:pt x="3952" y="7332"/>
                  <a:pt x="3999" y="7330"/>
                </a:cubicBezTo>
                <a:cubicBezTo>
                  <a:pt x="5050" y="7289"/>
                  <a:pt x="5937" y="7070"/>
                  <a:pt x="6170" y="7003"/>
                </a:cubicBezTo>
                <a:lnTo>
                  <a:pt x="15710" y="7003"/>
                </a:lnTo>
                <a:lnTo>
                  <a:pt x="15710" y="18263"/>
                </a:lnTo>
                <a:lnTo>
                  <a:pt x="16106" y="18263"/>
                </a:lnTo>
                <a:cubicBezTo>
                  <a:pt x="21266" y="18263"/>
                  <a:pt x="22835" y="15601"/>
                  <a:pt x="23299" y="14031"/>
                </a:cubicBezTo>
                <a:cubicBezTo>
                  <a:pt x="23531" y="13267"/>
                  <a:pt x="23271" y="12448"/>
                  <a:pt x="22644" y="11929"/>
                </a:cubicBezTo>
                <a:cubicBezTo>
                  <a:pt x="22534" y="11834"/>
                  <a:pt x="22439" y="11752"/>
                  <a:pt x="22358" y="11656"/>
                </a:cubicBezTo>
                <a:cubicBezTo>
                  <a:pt x="21566" y="10865"/>
                  <a:pt x="21333" y="9842"/>
                  <a:pt x="21266" y="9118"/>
                </a:cubicBezTo>
                <a:cubicBezTo>
                  <a:pt x="21047" y="6415"/>
                  <a:pt x="19941" y="4300"/>
                  <a:pt x="19886" y="4204"/>
                </a:cubicBezTo>
                <a:lnTo>
                  <a:pt x="19819" y="4067"/>
                </a:lnTo>
                <a:lnTo>
                  <a:pt x="10687" y="1352"/>
                </a:lnTo>
                <a:cubicBezTo>
                  <a:pt x="8510" y="450"/>
                  <a:pt x="6617" y="1"/>
                  <a:pt x="50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29"/>
          <p:cNvSpPr/>
          <p:nvPr/>
        </p:nvSpPr>
        <p:spPr>
          <a:xfrm>
            <a:off x="4492917" y="1591279"/>
            <a:ext cx="126801" cy="126828"/>
          </a:xfrm>
          <a:custGeom>
            <a:rect b="b" l="l" r="r" t="t"/>
            <a:pathLst>
              <a:path extrusionOk="0" h="4724" w="4723">
                <a:moveTo>
                  <a:pt x="2361" y="0"/>
                </a:moveTo>
                <a:cubicBezTo>
                  <a:pt x="1051" y="0"/>
                  <a:pt x="0" y="1051"/>
                  <a:pt x="0" y="2361"/>
                </a:cubicBezTo>
                <a:cubicBezTo>
                  <a:pt x="0" y="3672"/>
                  <a:pt x="1051" y="4723"/>
                  <a:pt x="2361" y="4723"/>
                </a:cubicBezTo>
                <a:cubicBezTo>
                  <a:pt x="3671" y="4723"/>
                  <a:pt x="4723" y="3672"/>
                  <a:pt x="4723" y="2361"/>
                </a:cubicBezTo>
                <a:cubicBezTo>
                  <a:pt x="4723" y="1051"/>
                  <a:pt x="3671" y="0"/>
                  <a:pt x="2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29"/>
          <p:cNvSpPr/>
          <p:nvPr/>
        </p:nvSpPr>
        <p:spPr>
          <a:xfrm>
            <a:off x="4384052" y="1553907"/>
            <a:ext cx="52809" cy="75871"/>
          </a:xfrm>
          <a:custGeom>
            <a:rect b="b" l="l" r="r" t="t"/>
            <a:pathLst>
              <a:path extrusionOk="0" h="2826" w="1967">
                <a:moveTo>
                  <a:pt x="984" y="0"/>
                </a:moveTo>
                <a:cubicBezTo>
                  <a:pt x="438" y="0"/>
                  <a:pt x="1" y="450"/>
                  <a:pt x="1" y="983"/>
                </a:cubicBezTo>
                <a:lnTo>
                  <a:pt x="1" y="1857"/>
                </a:lnTo>
                <a:cubicBezTo>
                  <a:pt x="1" y="2388"/>
                  <a:pt x="438" y="2825"/>
                  <a:pt x="984" y="2825"/>
                </a:cubicBezTo>
                <a:cubicBezTo>
                  <a:pt x="1530" y="2825"/>
                  <a:pt x="1966" y="2388"/>
                  <a:pt x="1966" y="1857"/>
                </a:cubicBezTo>
                <a:lnTo>
                  <a:pt x="1966" y="983"/>
                </a:lnTo>
                <a:cubicBezTo>
                  <a:pt x="1966" y="450"/>
                  <a:pt x="1530" y="0"/>
                  <a:pt x="9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29"/>
          <p:cNvSpPr/>
          <p:nvPr/>
        </p:nvSpPr>
        <p:spPr>
          <a:xfrm>
            <a:off x="4367944" y="1542899"/>
            <a:ext cx="39251" cy="39600"/>
          </a:xfrm>
          <a:custGeom>
            <a:rect b="b" l="l" r="r" t="t"/>
            <a:pathLst>
              <a:path extrusionOk="0" h="1475" w="1462">
                <a:moveTo>
                  <a:pt x="737" y="1"/>
                </a:moveTo>
                <a:cubicBezTo>
                  <a:pt x="328" y="1"/>
                  <a:pt x="0" y="328"/>
                  <a:pt x="0" y="738"/>
                </a:cubicBezTo>
                <a:cubicBezTo>
                  <a:pt x="0" y="1147"/>
                  <a:pt x="328" y="1475"/>
                  <a:pt x="737" y="1475"/>
                </a:cubicBezTo>
                <a:cubicBezTo>
                  <a:pt x="1134" y="1475"/>
                  <a:pt x="1461" y="1147"/>
                  <a:pt x="1461" y="738"/>
                </a:cubicBezTo>
                <a:cubicBezTo>
                  <a:pt x="1461" y="328"/>
                  <a:pt x="1134" y="1"/>
                  <a:pt x="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4684378" y="1873847"/>
            <a:ext cx="278865" cy="377073"/>
          </a:xfrm>
          <a:custGeom>
            <a:rect b="b" l="l" r="r" t="t"/>
            <a:pathLst>
              <a:path extrusionOk="0" h="14045" w="10387">
                <a:moveTo>
                  <a:pt x="3058" y="1011"/>
                </a:moveTo>
                <a:cubicBezTo>
                  <a:pt x="5610" y="2443"/>
                  <a:pt x="7507" y="4791"/>
                  <a:pt x="8381" y="7657"/>
                </a:cubicBezTo>
                <a:lnTo>
                  <a:pt x="9513" y="11370"/>
                </a:lnTo>
                <a:cubicBezTo>
                  <a:pt x="8269" y="12982"/>
                  <a:pt x="6338" y="13248"/>
                  <a:pt x="5211" y="13248"/>
                </a:cubicBezTo>
                <a:cubicBezTo>
                  <a:pt x="4916" y="13248"/>
                  <a:pt x="4676" y="13230"/>
                  <a:pt x="4518" y="13213"/>
                </a:cubicBezTo>
                <a:lnTo>
                  <a:pt x="2594" y="8163"/>
                </a:lnTo>
                <a:cubicBezTo>
                  <a:pt x="1187" y="4177"/>
                  <a:pt x="2525" y="1748"/>
                  <a:pt x="3058" y="1011"/>
                </a:cubicBezTo>
                <a:close/>
                <a:moveTo>
                  <a:pt x="2880" y="1"/>
                </a:moveTo>
                <a:lnTo>
                  <a:pt x="2661" y="232"/>
                </a:lnTo>
                <a:cubicBezTo>
                  <a:pt x="2552" y="355"/>
                  <a:pt x="0" y="3208"/>
                  <a:pt x="1842" y="8436"/>
                </a:cubicBezTo>
                <a:lnTo>
                  <a:pt x="3931" y="13923"/>
                </a:lnTo>
                <a:lnTo>
                  <a:pt x="4150" y="13963"/>
                </a:lnTo>
                <a:cubicBezTo>
                  <a:pt x="4204" y="13977"/>
                  <a:pt x="4627" y="14045"/>
                  <a:pt x="5255" y="14045"/>
                </a:cubicBezTo>
                <a:cubicBezTo>
                  <a:pt x="6592" y="14045"/>
                  <a:pt x="8845" y="13704"/>
                  <a:pt x="10278" y="11670"/>
                </a:cubicBezTo>
                <a:lnTo>
                  <a:pt x="10387" y="11506"/>
                </a:lnTo>
                <a:lnTo>
                  <a:pt x="9131" y="7426"/>
                </a:lnTo>
                <a:cubicBezTo>
                  <a:pt x="8176" y="4286"/>
                  <a:pt x="6074" y="1720"/>
                  <a:pt x="3235" y="205"/>
                </a:cubicBezTo>
                <a:lnTo>
                  <a:pt x="2880" y="1"/>
                </a:ln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Bruin Bin Capabilities</a:t>
            </a:r>
            <a:endParaRPr/>
          </a:p>
        </p:txBody>
      </p:sp>
      <p:sp>
        <p:nvSpPr>
          <p:cNvPr id="653" name="Google Shape;653;p30"/>
          <p:cNvSpPr txBox="1"/>
          <p:nvPr>
            <p:ph idx="2" type="title"/>
          </p:nvPr>
        </p:nvSpPr>
        <p:spPr>
          <a:xfrm>
            <a:off x="615750" y="1707350"/>
            <a:ext cx="2514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 Trash Level</a:t>
            </a:r>
            <a:endParaRPr/>
          </a:p>
        </p:txBody>
      </p:sp>
      <p:sp>
        <p:nvSpPr>
          <p:cNvPr id="654" name="Google Shape;654;p30"/>
          <p:cNvSpPr txBox="1"/>
          <p:nvPr>
            <p:ph idx="1" type="subTitle"/>
          </p:nvPr>
        </p:nvSpPr>
        <p:spPr>
          <a:xfrm>
            <a:off x="720000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Using weight and distance sensors</a:t>
            </a:r>
            <a:endParaRPr/>
          </a:p>
        </p:txBody>
      </p:sp>
      <p:sp>
        <p:nvSpPr>
          <p:cNvPr id="655" name="Google Shape;655;p30"/>
          <p:cNvSpPr txBox="1"/>
          <p:nvPr>
            <p:ph idx="3" type="title"/>
          </p:nvPr>
        </p:nvSpPr>
        <p:spPr>
          <a:xfrm>
            <a:off x="3251725" y="1707350"/>
            <a:ext cx="2640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Percentage</a:t>
            </a:r>
            <a:endParaRPr/>
          </a:p>
        </p:txBody>
      </p:sp>
      <p:sp>
        <p:nvSpPr>
          <p:cNvPr id="656" name="Google Shape;656;p30"/>
          <p:cNvSpPr txBox="1"/>
          <p:nvPr>
            <p:ph idx="4" type="subTitle"/>
          </p:nvPr>
        </p:nvSpPr>
        <p:spPr>
          <a:xfrm>
            <a:off x="3335425" y="2103375"/>
            <a:ext cx="2473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Showing percentage </a:t>
            </a:r>
            <a:r>
              <a:rPr lang="en"/>
              <a:t>fullness</a:t>
            </a:r>
            <a:r>
              <a:rPr lang="en"/>
              <a:t> on an oled screen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0"/>
          <p:cNvSpPr txBox="1"/>
          <p:nvPr>
            <p:ph idx="5" type="title"/>
          </p:nvPr>
        </p:nvSpPr>
        <p:spPr>
          <a:xfrm>
            <a:off x="3503125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Notify the Admin</a:t>
            </a:r>
            <a:endParaRPr/>
          </a:p>
        </p:txBody>
      </p:sp>
      <p:sp>
        <p:nvSpPr>
          <p:cNvPr id="658" name="Google Shape;658;p30"/>
          <p:cNvSpPr txBox="1"/>
          <p:nvPr>
            <p:ph idx="6" type="subTitle"/>
          </p:nvPr>
        </p:nvSpPr>
        <p:spPr>
          <a:xfrm>
            <a:off x="3471400" y="3812993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the logistics of emptying trash cans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30"/>
          <p:cNvSpPr txBox="1"/>
          <p:nvPr>
            <p:ph idx="7" type="title"/>
          </p:nvPr>
        </p:nvSpPr>
        <p:spPr>
          <a:xfrm>
            <a:off x="824244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Display</a:t>
            </a:r>
            <a:endParaRPr/>
          </a:p>
        </p:txBody>
      </p:sp>
      <p:sp>
        <p:nvSpPr>
          <p:cNvPr id="660" name="Google Shape;660;p30"/>
          <p:cNvSpPr txBox="1"/>
          <p:nvPr>
            <p:ph idx="8" type="subTitle"/>
          </p:nvPr>
        </p:nvSpPr>
        <p:spPr>
          <a:xfrm>
            <a:off x="720000" y="3813009"/>
            <a:ext cx="2305500" cy="10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 students to a suitable bin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0"/>
          <p:cNvSpPr txBox="1"/>
          <p:nvPr>
            <p:ph idx="9" type="title"/>
          </p:nvPr>
        </p:nvSpPr>
        <p:spPr>
          <a:xfrm>
            <a:off x="6118545" y="1707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Lock the Bin</a:t>
            </a:r>
            <a:endParaRPr/>
          </a:p>
        </p:txBody>
      </p:sp>
      <p:sp>
        <p:nvSpPr>
          <p:cNvPr id="662" name="Google Shape;662;p30"/>
          <p:cNvSpPr txBox="1"/>
          <p:nvPr>
            <p:ph idx="13" type="subTitle"/>
          </p:nvPr>
        </p:nvSpPr>
        <p:spPr>
          <a:xfrm>
            <a:off x="6118545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Prevent trash from overflowing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0"/>
          <p:cNvSpPr txBox="1"/>
          <p:nvPr>
            <p:ph idx="14" type="title"/>
          </p:nvPr>
        </p:nvSpPr>
        <p:spPr>
          <a:xfrm>
            <a:off x="6118550" y="3369350"/>
            <a:ext cx="2514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Visualization</a:t>
            </a:r>
            <a:endParaRPr/>
          </a:p>
        </p:txBody>
      </p:sp>
      <p:sp>
        <p:nvSpPr>
          <p:cNvPr id="664" name="Google Shape;664;p30"/>
          <p:cNvSpPr txBox="1"/>
          <p:nvPr>
            <p:ph idx="15" type="subTitle"/>
          </p:nvPr>
        </p:nvSpPr>
        <p:spPr>
          <a:xfrm>
            <a:off x="6118545" y="3765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 where most trash is to optimize trash can type and location.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0"/>
          <p:cNvSpPr txBox="1"/>
          <p:nvPr>
            <p:ph idx="16" type="title"/>
          </p:nvPr>
        </p:nvSpPr>
        <p:spPr>
          <a:xfrm>
            <a:off x="1552650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666" name="Google Shape;666;p30"/>
          <p:cNvSpPr txBox="1"/>
          <p:nvPr>
            <p:ph idx="17" type="title"/>
          </p:nvPr>
        </p:nvSpPr>
        <p:spPr>
          <a:xfrm>
            <a:off x="4251919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667" name="Google Shape;667;p30"/>
          <p:cNvSpPr txBox="1"/>
          <p:nvPr>
            <p:ph idx="18" type="title"/>
          </p:nvPr>
        </p:nvSpPr>
        <p:spPr>
          <a:xfrm>
            <a:off x="6951195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668" name="Google Shape;668;p30"/>
          <p:cNvSpPr txBox="1"/>
          <p:nvPr>
            <p:ph idx="19" type="title"/>
          </p:nvPr>
        </p:nvSpPr>
        <p:spPr>
          <a:xfrm>
            <a:off x="1552650" y="3150391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669" name="Google Shape;669;p30"/>
          <p:cNvSpPr txBox="1"/>
          <p:nvPr>
            <p:ph idx="20" type="title"/>
          </p:nvPr>
        </p:nvSpPr>
        <p:spPr>
          <a:xfrm>
            <a:off x="4251919" y="3150402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670" name="Google Shape;670;p30"/>
          <p:cNvSpPr txBox="1"/>
          <p:nvPr>
            <p:ph idx="21" type="title"/>
          </p:nvPr>
        </p:nvSpPr>
        <p:spPr>
          <a:xfrm>
            <a:off x="6951195" y="3150391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671" name="Google Shape;671;p30"/>
          <p:cNvSpPr/>
          <p:nvPr/>
        </p:nvSpPr>
        <p:spPr>
          <a:xfrm>
            <a:off x="321150" y="364175"/>
            <a:ext cx="1871700" cy="73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72" name="Google Shape;672;p30"/>
          <p:cNvSpPr/>
          <p:nvPr/>
        </p:nvSpPr>
        <p:spPr>
          <a:xfrm>
            <a:off x="-76200" y="2735500"/>
            <a:ext cx="1057200" cy="73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73" name="Google Shape;673;p30"/>
          <p:cNvSpPr/>
          <p:nvPr/>
        </p:nvSpPr>
        <p:spPr>
          <a:xfrm>
            <a:off x="0" y="4409100"/>
            <a:ext cx="1140900" cy="73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74" name="Google Shape;674;p30"/>
          <p:cNvSpPr/>
          <p:nvPr/>
        </p:nvSpPr>
        <p:spPr>
          <a:xfrm>
            <a:off x="2278375" y="4409100"/>
            <a:ext cx="1140900" cy="73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75" name="Google Shape;675;p30"/>
          <p:cNvSpPr/>
          <p:nvPr/>
        </p:nvSpPr>
        <p:spPr>
          <a:xfrm>
            <a:off x="6059950" y="4545650"/>
            <a:ext cx="1140900" cy="57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76" name="Google Shape;676;p30"/>
          <p:cNvSpPr/>
          <p:nvPr/>
        </p:nvSpPr>
        <p:spPr>
          <a:xfrm>
            <a:off x="8424050" y="1895925"/>
            <a:ext cx="720000" cy="73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77" name="Google Shape;677;p30"/>
          <p:cNvSpPr/>
          <p:nvPr/>
        </p:nvSpPr>
        <p:spPr>
          <a:xfrm>
            <a:off x="5640175" y="350"/>
            <a:ext cx="1140900" cy="57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78" name="Google Shape;678;p30"/>
          <p:cNvSpPr/>
          <p:nvPr/>
        </p:nvSpPr>
        <p:spPr>
          <a:xfrm>
            <a:off x="8003100" y="-114300"/>
            <a:ext cx="1140900" cy="68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1"/>
          <p:cNvSpPr txBox="1"/>
          <p:nvPr>
            <p:ph type="title"/>
          </p:nvPr>
        </p:nvSpPr>
        <p:spPr>
          <a:xfrm>
            <a:off x="721525" y="3258000"/>
            <a:ext cx="77034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Bruin Bins Work?</a:t>
            </a:r>
            <a:endParaRPr/>
          </a:p>
        </p:txBody>
      </p:sp>
      <p:sp>
        <p:nvSpPr>
          <p:cNvPr id="684" name="Google Shape;684;p31"/>
          <p:cNvSpPr/>
          <p:nvPr/>
        </p:nvSpPr>
        <p:spPr>
          <a:xfrm>
            <a:off x="5072776" y="430292"/>
            <a:ext cx="35258" cy="39647"/>
          </a:xfrm>
          <a:custGeom>
            <a:rect b="b" l="l" r="r" t="t"/>
            <a:pathLst>
              <a:path extrusionOk="0" h="822" w="731">
                <a:moveTo>
                  <a:pt x="1" y="0"/>
                </a:moveTo>
                <a:lnTo>
                  <a:pt x="730" y="82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31"/>
          <p:cNvGrpSpPr/>
          <p:nvPr/>
        </p:nvGrpSpPr>
        <p:grpSpPr>
          <a:xfrm>
            <a:off x="3402649" y="1327975"/>
            <a:ext cx="2359586" cy="1645312"/>
            <a:chOff x="3402649" y="1327975"/>
            <a:chExt cx="2359586" cy="1645312"/>
          </a:xfrm>
        </p:grpSpPr>
        <p:grpSp>
          <p:nvGrpSpPr>
            <p:cNvPr id="686" name="Google Shape;686;p31"/>
            <p:cNvGrpSpPr/>
            <p:nvPr/>
          </p:nvGrpSpPr>
          <p:grpSpPr>
            <a:xfrm>
              <a:off x="3402649" y="1373696"/>
              <a:ext cx="364096" cy="219543"/>
              <a:chOff x="4059920" y="3058851"/>
              <a:chExt cx="326222" cy="196705"/>
            </a:xfrm>
          </p:grpSpPr>
          <p:sp>
            <p:nvSpPr>
              <p:cNvPr id="687" name="Google Shape;687;p31"/>
              <p:cNvSpPr/>
              <p:nvPr/>
            </p:nvSpPr>
            <p:spPr>
              <a:xfrm>
                <a:off x="4085510" y="3084441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4" y="0"/>
                    </a:moveTo>
                    <a:lnTo>
                      <a:pt x="5035" y="24"/>
                    </a:lnTo>
                    <a:lnTo>
                      <a:pt x="4800" y="71"/>
                    </a:lnTo>
                    <a:lnTo>
                      <a:pt x="4541" y="165"/>
                    </a:lnTo>
                    <a:lnTo>
                      <a:pt x="4329" y="259"/>
                    </a:lnTo>
                    <a:lnTo>
                      <a:pt x="4117" y="400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412" y="800"/>
                    </a:lnTo>
                    <a:lnTo>
                      <a:pt x="3153" y="682"/>
                    </a:lnTo>
                    <a:lnTo>
                      <a:pt x="2871" y="612"/>
                    </a:lnTo>
                    <a:lnTo>
                      <a:pt x="2588" y="588"/>
                    </a:lnTo>
                    <a:lnTo>
                      <a:pt x="2400" y="588"/>
                    </a:lnTo>
                    <a:lnTo>
                      <a:pt x="2235" y="635"/>
                    </a:lnTo>
                    <a:lnTo>
                      <a:pt x="2094" y="659"/>
                    </a:lnTo>
                    <a:lnTo>
                      <a:pt x="1930" y="730"/>
                    </a:lnTo>
                    <a:lnTo>
                      <a:pt x="1788" y="800"/>
                    </a:lnTo>
                    <a:lnTo>
                      <a:pt x="1647" y="871"/>
                    </a:lnTo>
                    <a:lnTo>
                      <a:pt x="1506" y="965"/>
                    </a:lnTo>
                    <a:lnTo>
                      <a:pt x="1388" y="1082"/>
                    </a:lnTo>
                    <a:lnTo>
                      <a:pt x="1294" y="1200"/>
                    </a:lnTo>
                    <a:lnTo>
                      <a:pt x="1200" y="1341"/>
                    </a:lnTo>
                    <a:lnTo>
                      <a:pt x="1106" y="1459"/>
                    </a:lnTo>
                    <a:lnTo>
                      <a:pt x="1036" y="1623"/>
                    </a:lnTo>
                    <a:lnTo>
                      <a:pt x="989" y="1765"/>
                    </a:lnTo>
                    <a:lnTo>
                      <a:pt x="942" y="1929"/>
                    </a:lnTo>
                    <a:lnTo>
                      <a:pt x="918" y="2094"/>
                    </a:lnTo>
                    <a:lnTo>
                      <a:pt x="894" y="2259"/>
                    </a:lnTo>
                    <a:lnTo>
                      <a:pt x="918" y="2517"/>
                    </a:lnTo>
                    <a:lnTo>
                      <a:pt x="989" y="2776"/>
                    </a:lnTo>
                    <a:lnTo>
                      <a:pt x="753" y="2776"/>
                    </a:lnTo>
                    <a:lnTo>
                      <a:pt x="589" y="2800"/>
                    </a:lnTo>
                    <a:lnTo>
                      <a:pt x="471" y="2847"/>
                    </a:lnTo>
                    <a:lnTo>
                      <a:pt x="330" y="2894"/>
                    </a:lnTo>
                    <a:lnTo>
                      <a:pt x="236" y="2988"/>
                    </a:lnTo>
                    <a:lnTo>
                      <a:pt x="142" y="3105"/>
                    </a:lnTo>
                    <a:lnTo>
                      <a:pt x="71" y="3223"/>
                    </a:lnTo>
                    <a:lnTo>
                      <a:pt x="24" y="3364"/>
                    </a:lnTo>
                    <a:lnTo>
                      <a:pt x="1" y="3529"/>
                    </a:lnTo>
                    <a:lnTo>
                      <a:pt x="24" y="3670"/>
                    </a:lnTo>
                    <a:lnTo>
                      <a:pt x="71" y="3811"/>
                    </a:lnTo>
                    <a:lnTo>
                      <a:pt x="142" y="3929"/>
                    </a:lnTo>
                    <a:lnTo>
                      <a:pt x="236" y="4046"/>
                    </a:lnTo>
                    <a:lnTo>
                      <a:pt x="330" y="4141"/>
                    </a:lnTo>
                    <a:lnTo>
                      <a:pt x="471" y="4211"/>
                    </a:lnTo>
                    <a:lnTo>
                      <a:pt x="589" y="4235"/>
                    </a:lnTo>
                    <a:lnTo>
                      <a:pt x="753" y="4258"/>
                    </a:lnTo>
                    <a:lnTo>
                      <a:pt x="7340" y="4258"/>
                    </a:lnTo>
                    <a:lnTo>
                      <a:pt x="7481" y="4235"/>
                    </a:lnTo>
                    <a:lnTo>
                      <a:pt x="7622" y="4211"/>
                    </a:lnTo>
                    <a:lnTo>
                      <a:pt x="7740" y="4141"/>
                    </a:lnTo>
                    <a:lnTo>
                      <a:pt x="7858" y="4046"/>
                    </a:lnTo>
                    <a:lnTo>
                      <a:pt x="7952" y="3929"/>
                    </a:lnTo>
                    <a:lnTo>
                      <a:pt x="8022" y="3811"/>
                    </a:lnTo>
                    <a:lnTo>
                      <a:pt x="8069" y="3670"/>
                    </a:lnTo>
                    <a:lnTo>
                      <a:pt x="8069" y="3529"/>
                    </a:lnTo>
                    <a:lnTo>
                      <a:pt x="8069" y="3364"/>
                    </a:lnTo>
                    <a:lnTo>
                      <a:pt x="8022" y="3223"/>
                    </a:lnTo>
                    <a:lnTo>
                      <a:pt x="7952" y="3105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47"/>
                    </a:lnTo>
                    <a:lnTo>
                      <a:pt x="7481" y="2800"/>
                    </a:lnTo>
                    <a:lnTo>
                      <a:pt x="7340" y="2776"/>
                    </a:lnTo>
                    <a:lnTo>
                      <a:pt x="7058" y="2776"/>
                    </a:lnTo>
                    <a:lnTo>
                      <a:pt x="7152" y="2588"/>
                    </a:lnTo>
                    <a:lnTo>
                      <a:pt x="7199" y="2376"/>
                    </a:lnTo>
                    <a:lnTo>
                      <a:pt x="7246" y="2165"/>
                    </a:lnTo>
                    <a:lnTo>
                      <a:pt x="7246" y="1953"/>
                    </a:lnTo>
                    <a:lnTo>
                      <a:pt x="7246" y="1741"/>
                    </a:lnTo>
                    <a:lnTo>
                      <a:pt x="7223" y="1553"/>
                    </a:lnTo>
                    <a:lnTo>
                      <a:pt x="7152" y="1365"/>
                    </a:lnTo>
                    <a:lnTo>
                      <a:pt x="7105" y="1200"/>
                    </a:lnTo>
                    <a:lnTo>
                      <a:pt x="7011" y="1035"/>
                    </a:lnTo>
                    <a:lnTo>
                      <a:pt x="6917" y="871"/>
                    </a:lnTo>
                    <a:lnTo>
                      <a:pt x="6799" y="706"/>
                    </a:lnTo>
                    <a:lnTo>
                      <a:pt x="6681" y="565"/>
                    </a:lnTo>
                    <a:lnTo>
                      <a:pt x="6540" y="447"/>
                    </a:lnTo>
                    <a:lnTo>
                      <a:pt x="6399" y="330"/>
                    </a:lnTo>
                    <a:lnTo>
                      <a:pt x="6235" y="236"/>
                    </a:lnTo>
                    <a:lnTo>
                      <a:pt x="6070" y="165"/>
                    </a:lnTo>
                    <a:lnTo>
                      <a:pt x="5882" y="94"/>
                    </a:lnTo>
                    <a:lnTo>
                      <a:pt x="5693" y="47"/>
                    </a:lnTo>
                    <a:lnTo>
                      <a:pt x="5505" y="24"/>
                    </a:lnTo>
                    <a:lnTo>
                      <a:pt x="52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31"/>
              <p:cNvSpPr/>
              <p:nvPr/>
            </p:nvSpPr>
            <p:spPr>
              <a:xfrm>
                <a:off x="4085510" y="3189145"/>
                <a:ext cx="274259" cy="40034"/>
              </a:xfrm>
              <a:custGeom>
                <a:rect b="b" l="l" r="r" t="t"/>
                <a:pathLst>
                  <a:path extrusionOk="0" h="1178" w="8070">
                    <a:moveTo>
                      <a:pt x="142" y="1"/>
                    </a:moveTo>
                    <a:lnTo>
                      <a:pt x="95" y="95"/>
                    </a:lnTo>
                    <a:lnTo>
                      <a:pt x="48" y="213"/>
                    </a:lnTo>
                    <a:lnTo>
                      <a:pt x="24" y="307"/>
                    </a:lnTo>
                    <a:lnTo>
                      <a:pt x="1" y="448"/>
                    </a:lnTo>
                    <a:lnTo>
                      <a:pt x="24" y="589"/>
                    </a:lnTo>
                    <a:lnTo>
                      <a:pt x="71" y="730"/>
                    </a:lnTo>
                    <a:lnTo>
                      <a:pt x="142" y="848"/>
                    </a:lnTo>
                    <a:lnTo>
                      <a:pt x="212" y="965"/>
                    </a:lnTo>
                    <a:lnTo>
                      <a:pt x="330" y="1060"/>
                    </a:lnTo>
                    <a:lnTo>
                      <a:pt x="471" y="1130"/>
                    </a:lnTo>
                    <a:lnTo>
                      <a:pt x="589" y="1154"/>
                    </a:lnTo>
                    <a:lnTo>
                      <a:pt x="753" y="1177"/>
                    </a:lnTo>
                    <a:lnTo>
                      <a:pt x="7340" y="1177"/>
                    </a:lnTo>
                    <a:lnTo>
                      <a:pt x="7481" y="1154"/>
                    </a:lnTo>
                    <a:lnTo>
                      <a:pt x="7622" y="1130"/>
                    </a:lnTo>
                    <a:lnTo>
                      <a:pt x="7740" y="1060"/>
                    </a:lnTo>
                    <a:lnTo>
                      <a:pt x="7858" y="965"/>
                    </a:lnTo>
                    <a:lnTo>
                      <a:pt x="7952" y="848"/>
                    </a:lnTo>
                    <a:lnTo>
                      <a:pt x="8022" y="730"/>
                    </a:lnTo>
                    <a:lnTo>
                      <a:pt x="8069" y="589"/>
                    </a:lnTo>
                    <a:lnTo>
                      <a:pt x="8069" y="448"/>
                    </a:lnTo>
                    <a:lnTo>
                      <a:pt x="8069" y="307"/>
                    </a:lnTo>
                    <a:lnTo>
                      <a:pt x="8046" y="213"/>
                    </a:lnTo>
                    <a:lnTo>
                      <a:pt x="7999" y="95"/>
                    </a:lnTo>
                    <a:lnTo>
                      <a:pt x="7928" y="1"/>
                    </a:lnTo>
                    <a:lnTo>
                      <a:pt x="7811" y="119"/>
                    </a:lnTo>
                    <a:lnTo>
                      <a:pt x="7669" y="213"/>
                    </a:lnTo>
                    <a:lnTo>
                      <a:pt x="7505" y="283"/>
                    </a:lnTo>
                    <a:lnTo>
                      <a:pt x="7340" y="307"/>
                    </a:lnTo>
                    <a:lnTo>
                      <a:pt x="753" y="307"/>
                    </a:lnTo>
                    <a:lnTo>
                      <a:pt x="565" y="283"/>
                    </a:lnTo>
                    <a:lnTo>
                      <a:pt x="400" y="213"/>
                    </a:lnTo>
                    <a:lnTo>
                      <a:pt x="259" y="119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31"/>
              <p:cNvSpPr/>
              <p:nvPr/>
            </p:nvSpPr>
            <p:spPr>
              <a:xfrm>
                <a:off x="4085510" y="3084441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4" y="0"/>
                    </a:moveTo>
                    <a:lnTo>
                      <a:pt x="5294" y="0"/>
                    </a:lnTo>
                    <a:lnTo>
                      <a:pt x="5505" y="24"/>
                    </a:lnTo>
                    <a:lnTo>
                      <a:pt x="5693" y="47"/>
                    </a:lnTo>
                    <a:lnTo>
                      <a:pt x="5882" y="94"/>
                    </a:lnTo>
                    <a:lnTo>
                      <a:pt x="6070" y="165"/>
                    </a:lnTo>
                    <a:lnTo>
                      <a:pt x="6235" y="236"/>
                    </a:lnTo>
                    <a:lnTo>
                      <a:pt x="6399" y="330"/>
                    </a:lnTo>
                    <a:lnTo>
                      <a:pt x="6540" y="447"/>
                    </a:lnTo>
                    <a:lnTo>
                      <a:pt x="6681" y="565"/>
                    </a:lnTo>
                    <a:lnTo>
                      <a:pt x="6799" y="706"/>
                    </a:lnTo>
                    <a:lnTo>
                      <a:pt x="6917" y="871"/>
                    </a:lnTo>
                    <a:lnTo>
                      <a:pt x="7011" y="1035"/>
                    </a:lnTo>
                    <a:lnTo>
                      <a:pt x="7105" y="1200"/>
                    </a:lnTo>
                    <a:lnTo>
                      <a:pt x="7152" y="1365"/>
                    </a:lnTo>
                    <a:lnTo>
                      <a:pt x="7223" y="1553"/>
                    </a:lnTo>
                    <a:lnTo>
                      <a:pt x="7246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46" y="2165"/>
                    </a:lnTo>
                    <a:lnTo>
                      <a:pt x="7199" y="2376"/>
                    </a:lnTo>
                    <a:lnTo>
                      <a:pt x="7152" y="2588"/>
                    </a:lnTo>
                    <a:lnTo>
                      <a:pt x="7058" y="2776"/>
                    </a:lnTo>
                    <a:lnTo>
                      <a:pt x="7340" y="2776"/>
                    </a:lnTo>
                    <a:lnTo>
                      <a:pt x="7340" y="2776"/>
                    </a:lnTo>
                    <a:lnTo>
                      <a:pt x="7481" y="2800"/>
                    </a:lnTo>
                    <a:lnTo>
                      <a:pt x="7622" y="2847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52" y="3105"/>
                    </a:lnTo>
                    <a:lnTo>
                      <a:pt x="8022" y="3223"/>
                    </a:lnTo>
                    <a:lnTo>
                      <a:pt x="8069" y="3364"/>
                    </a:lnTo>
                    <a:lnTo>
                      <a:pt x="8069" y="3529"/>
                    </a:lnTo>
                    <a:lnTo>
                      <a:pt x="8069" y="3529"/>
                    </a:lnTo>
                    <a:lnTo>
                      <a:pt x="8069" y="3670"/>
                    </a:lnTo>
                    <a:lnTo>
                      <a:pt x="8022" y="3811"/>
                    </a:lnTo>
                    <a:lnTo>
                      <a:pt x="7952" y="3929"/>
                    </a:lnTo>
                    <a:lnTo>
                      <a:pt x="7858" y="4046"/>
                    </a:lnTo>
                    <a:lnTo>
                      <a:pt x="7740" y="4141"/>
                    </a:lnTo>
                    <a:lnTo>
                      <a:pt x="7622" y="4211"/>
                    </a:lnTo>
                    <a:lnTo>
                      <a:pt x="7481" y="4235"/>
                    </a:lnTo>
                    <a:lnTo>
                      <a:pt x="7340" y="4258"/>
                    </a:lnTo>
                    <a:lnTo>
                      <a:pt x="753" y="4258"/>
                    </a:lnTo>
                    <a:lnTo>
                      <a:pt x="753" y="4258"/>
                    </a:lnTo>
                    <a:lnTo>
                      <a:pt x="589" y="4235"/>
                    </a:lnTo>
                    <a:lnTo>
                      <a:pt x="471" y="4211"/>
                    </a:lnTo>
                    <a:lnTo>
                      <a:pt x="330" y="4141"/>
                    </a:lnTo>
                    <a:lnTo>
                      <a:pt x="236" y="4046"/>
                    </a:lnTo>
                    <a:lnTo>
                      <a:pt x="142" y="3929"/>
                    </a:lnTo>
                    <a:lnTo>
                      <a:pt x="71" y="3811"/>
                    </a:lnTo>
                    <a:lnTo>
                      <a:pt x="24" y="3670"/>
                    </a:lnTo>
                    <a:lnTo>
                      <a:pt x="1" y="3529"/>
                    </a:lnTo>
                    <a:lnTo>
                      <a:pt x="1" y="3529"/>
                    </a:lnTo>
                    <a:lnTo>
                      <a:pt x="24" y="3364"/>
                    </a:lnTo>
                    <a:lnTo>
                      <a:pt x="71" y="3223"/>
                    </a:lnTo>
                    <a:lnTo>
                      <a:pt x="142" y="3105"/>
                    </a:lnTo>
                    <a:lnTo>
                      <a:pt x="236" y="2988"/>
                    </a:lnTo>
                    <a:lnTo>
                      <a:pt x="330" y="2894"/>
                    </a:lnTo>
                    <a:lnTo>
                      <a:pt x="471" y="2847"/>
                    </a:lnTo>
                    <a:lnTo>
                      <a:pt x="589" y="2800"/>
                    </a:lnTo>
                    <a:lnTo>
                      <a:pt x="753" y="2776"/>
                    </a:lnTo>
                    <a:lnTo>
                      <a:pt x="989" y="2776"/>
                    </a:lnTo>
                    <a:lnTo>
                      <a:pt x="989" y="2776"/>
                    </a:lnTo>
                    <a:lnTo>
                      <a:pt x="918" y="2517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918" y="2094"/>
                    </a:lnTo>
                    <a:lnTo>
                      <a:pt x="942" y="1929"/>
                    </a:lnTo>
                    <a:lnTo>
                      <a:pt x="989" y="1765"/>
                    </a:lnTo>
                    <a:lnTo>
                      <a:pt x="1036" y="1623"/>
                    </a:lnTo>
                    <a:lnTo>
                      <a:pt x="1106" y="1459"/>
                    </a:lnTo>
                    <a:lnTo>
                      <a:pt x="1200" y="1341"/>
                    </a:lnTo>
                    <a:lnTo>
                      <a:pt x="1294" y="1200"/>
                    </a:lnTo>
                    <a:lnTo>
                      <a:pt x="1388" y="1082"/>
                    </a:lnTo>
                    <a:lnTo>
                      <a:pt x="1506" y="965"/>
                    </a:lnTo>
                    <a:lnTo>
                      <a:pt x="1647" y="871"/>
                    </a:lnTo>
                    <a:lnTo>
                      <a:pt x="1788" y="800"/>
                    </a:lnTo>
                    <a:lnTo>
                      <a:pt x="1930" y="730"/>
                    </a:lnTo>
                    <a:lnTo>
                      <a:pt x="2094" y="659"/>
                    </a:lnTo>
                    <a:lnTo>
                      <a:pt x="2235" y="635"/>
                    </a:lnTo>
                    <a:lnTo>
                      <a:pt x="2400" y="588"/>
                    </a:lnTo>
                    <a:lnTo>
                      <a:pt x="2588" y="588"/>
                    </a:lnTo>
                    <a:lnTo>
                      <a:pt x="2588" y="588"/>
                    </a:lnTo>
                    <a:lnTo>
                      <a:pt x="2871" y="612"/>
                    </a:lnTo>
                    <a:lnTo>
                      <a:pt x="3153" y="682"/>
                    </a:lnTo>
                    <a:lnTo>
                      <a:pt x="3412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0"/>
                    </a:lnTo>
                    <a:lnTo>
                      <a:pt x="4329" y="259"/>
                    </a:lnTo>
                    <a:lnTo>
                      <a:pt x="4541" y="165"/>
                    </a:lnTo>
                    <a:lnTo>
                      <a:pt x="4800" y="71"/>
                    </a:lnTo>
                    <a:lnTo>
                      <a:pt x="5035" y="24"/>
                    </a:lnTo>
                    <a:lnTo>
                      <a:pt x="529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31"/>
              <p:cNvSpPr/>
              <p:nvPr/>
            </p:nvSpPr>
            <p:spPr>
              <a:xfrm>
                <a:off x="4059920" y="3058851"/>
                <a:ext cx="326222" cy="196705"/>
              </a:xfrm>
              <a:custGeom>
                <a:rect b="b" l="l" r="r" t="t"/>
                <a:pathLst>
                  <a:path extrusionOk="0" h="5788" w="9599">
                    <a:moveTo>
                      <a:pt x="6047" y="753"/>
                    </a:moveTo>
                    <a:lnTo>
                      <a:pt x="6258" y="777"/>
                    </a:lnTo>
                    <a:lnTo>
                      <a:pt x="6446" y="800"/>
                    </a:lnTo>
                    <a:lnTo>
                      <a:pt x="6635" y="847"/>
                    </a:lnTo>
                    <a:lnTo>
                      <a:pt x="6823" y="918"/>
                    </a:lnTo>
                    <a:lnTo>
                      <a:pt x="6988" y="989"/>
                    </a:lnTo>
                    <a:lnTo>
                      <a:pt x="7152" y="1083"/>
                    </a:lnTo>
                    <a:lnTo>
                      <a:pt x="7293" y="1200"/>
                    </a:lnTo>
                    <a:lnTo>
                      <a:pt x="7434" y="1318"/>
                    </a:lnTo>
                    <a:lnTo>
                      <a:pt x="7552" y="1459"/>
                    </a:lnTo>
                    <a:lnTo>
                      <a:pt x="7670" y="1624"/>
                    </a:lnTo>
                    <a:lnTo>
                      <a:pt x="7764" y="1788"/>
                    </a:lnTo>
                    <a:lnTo>
                      <a:pt x="7858" y="1953"/>
                    </a:lnTo>
                    <a:lnTo>
                      <a:pt x="7905" y="2118"/>
                    </a:lnTo>
                    <a:lnTo>
                      <a:pt x="7976" y="2306"/>
                    </a:lnTo>
                    <a:lnTo>
                      <a:pt x="7999" y="2494"/>
                    </a:lnTo>
                    <a:lnTo>
                      <a:pt x="7999" y="2706"/>
                    </a:lnTo>
                    <a:lnTo>
                      <a:pt x="7999" y="2918"/>
                    </a:lnTo>
                    <a:lnTo>
                      <a:pt x="7952" y="3129"/>
                    </a:lnTo>
                    <a:lnTo>
                      <a:pt x="7905" y="3341"/>
                    </a:lnTo>
                    <a:lnTo>
                      <a:pt x="7811" y="3529"/>
                    </a:lnTo>
                    <a:lnTo>
                      <a:pt x="8093" y="3529"/>
                    </a:lnTo>
                    <a:lnTo>
                      <a:pt x="8234" y="3553"/>
                    </a:lnTo>
                    <a:lnTo>
                      <a:pt x="8375" y="3600"/>
                    </a:lnTo>
                    <a:lnTo>
                      <a:pt x="8493" y="3647"/>
                    </a:lnTo>
                    <a:lnTo>
                      <a:pt x="8611" y="3741"/>
                    </a:lnTo>
                    <a:lnTo>
                      <a:pt x="8705" y="3858"/>
                    </a:lnTo>
                    <a:lnTo>
                      <a:pt x="8775" y="3976"/>
                    </a:lnTo>
                    <a:lnTo>
                      <a:pt x="8822" y="4117"/>
                    </a:lnTo>
                    <a:lnTo>
                      <a:pt x="8822" y="4282"/>
                    </a:lnTo>
                    <a:lnTo>
                      <a:pt x="8822" y="4423"/>
                    </a:lnTo>
                    <a:lnTo>
                      <a:pt x="8775" y="4564"/>
                    </a:lnTo>
                    <a:lnTo>
                      <a:pt x="8705" y="4682"/>
                    </a:lnTo>
                    <a:lnTo>
                      <a:pt x="8611" y="4799"/>
                    </a:lnTo>
                    <a:lnTo>
                      <a:pt x="8493" y="4894"/>
                    </a:lnTo>
                    <a:lnTo>
                      <a:pt x="8375" y="4964"/>
                    </a:lnTo>
                    <a:lnTo>
                      <a:pt x="8234" y="4988"/>
                    </a:lnTo>
                    <a:lnTo>
                      <a:pt x="8093" y="5011"/>
                    </a:lnTo>
                    <a:lnTo>
                      <a:pt x="1506" y="5011"/>
                    </a:lnTo>
                    <a:lnTo>
                      <a:pt x="1342" y="4988"/>
                    </a:lnTo>
                    <a:lnTo>
                      <a:pt x="1224" y="4964"/>
                    </a:lnTo>
                    <a:lnTo>
                      <a:pt x="1083" y="4894"/>
                    </a:lnTo>
                    <a:lnTo>
                      <a:pt x="989" y="4799"/>
                    </a:lnTo>
                    <a:lnTo>
                      <a:pt x="895" y="4682"/>
                    </a:lnTo>
                    <a:lnTo>
                      <a:pt x="824" y="4564"/>
                    </a:lnTo>
                    <a:lnTo>
                      <a:pt x="777" y="4423"/>
                    </a:lnTo>
                    <a:lnTo>
                      <a:pt x="754" y="4282"/>
                    </a:lnTo>
                    <a:lnTo>
                      <a:pt x="777" y="4117"/>
                    </a:lnTo>
                    <a:lnTo>
                      <a:pt x="824" y="3976"/>
                    </a:lnTo>
                    <a:lnTo>
                      <a:pt x="895" y="3858"/>
                    </a:lnTo>
                    <a:lnTo>
                      <a:pt x="989" y="3741"/>
                    </a:lnTo>
                    <a:lnTo>
                      <a:pt x="1083" y="3647"/>
                    </a:lnTo>
                    <a:lnTo>
                      <a:pt x="1224" y="3600"/>
                    </a:lnTo>
                    <a:lnTo>
                      <a:pt x="1342" y="3553"/>
                    </a:lnTo>
                    <a:lnTo>
                      <a:pt x="1506" y="3529"/>
                    </a:lnTo>
                    <a:lnTo>
                      <a:pt x="1742" y="3529"/>
                    </a:lnTo>
                    <a:lnTo>
                      <a:pt x="1671" y="3270"/>
                    </a:lnTo>
                    <a:lnTo>
                      <a:pt x="1647" y="3012"/>
                    </a:lnTo>
                    <a:lnTo>
                      <a:pt x="1671" y="2847"/>
                    </a:lnTo>
                    <a:lnTo>
                      <a:pt x="1695" y="2682"/>
                    </a:lnTo>
                    <a:lnTo>
                      <a:pt x="1742" y="2518"/>
                    </a:lnTo>
                    <a:lnTo>
                      <a:pt x="1789" y="2376"/>
                    </a:lnTo>
                    <a:lnTo>
                      <a:pt x="1859" y="2212"/>
                    </a:lnTo>
                    <a:lnTo>
                      <a:pt x="1953" y="2094"/>
                    </a:lnTo>
                    <a:lnTo>
                      <a:pt x="2047" y="1953"/>
                    </a:lnTo>
                    <a:lnTo>
                      <a:pt x="2141" y="1835"/>
                    </a:lnTo>
                    <a:lnTo>
                      <a:pt x="2259" y="1718"/>
                    </a:lnTo>
                    <a:lnTo>
                      <a:pt x="2400" y="1624"/>
                    </a:lnTo>
                    <a:lnTo>
                      <a:pt x="2541" y="1553"/>
                    </a:lnTo>
                    <a:lnTo>
                      <a:pt x="2683" y="1483"/>
                    </a:lnTo>
                    <a:lnTo>
                      <a:pt x="2847" y="1412"/>
                    </a:lnTo>
                    <a:lnTo>
                      <a:pt x="2988" y="1388"/>
                    </a:lnTo>
                    <a:lnTo>
                      <a:pt x="3153" y="1341"/>
                    </a:lnTo>
                    <a:lnTo>
                      <a:pt x="3341" y="1341"/>
                    </a:lnTo>
                    <a:lnTo>
                      <a:pt x="3624" y="1365"/>
                    </a:lnTo>
                    <a:lnTo>
                      <a:pt x="3906" y="1435"/>
                    </a:lnTo>
                    <a:lnTo>
                      <a:pt x="4165" y="1553"/>
                    </a:lnTo>
                    <a:lnTo>
                      <a:pt x="4376" y="1718"/>
                    </a:lnTo>
                    <a:lnTo>
                      <a:pt x="4517" y="1506"/>
                    </a:lnTo>
                    <a:lnTo>
                      <a:pt x="4682" y="1318"/>
                    </a:lnTo>
                    <a:lnTo>
                      <a:pt x="4870" y="1153"/>
                    </a:lnTo>
                    <a:lnTo>
                      <a:pt x="5082" y="1012"/>
                    </a:lnTo>
                    <a:lnTo>
                      <a:pt x="5294" y="918"/>
                    </a:lnTo>
                    <a:lnTo>
                      <a:pt x="5553" y="824"/>
                    </a:lnTo>
                    <a:lnTo>
                      <a:pt x="5788" y="777"/>
                    </a:lnTo>
                    <a:lnTo>
                      <a:pt x="6047" y="753"/>
                    </a:lnTo>
                    <a:close/>
                    <a:moveTo>
                      <a:pt x="5788" y="0"/>
                    </a:moveTo>
                    <a:lnTo>
                      <a:pt x="5553" y="48"/>
                    </a:lnTo>
                    <a:lnTo>
                      <a:pt x="5294" y="118"/>
                    </a:lnTo>
                    <a:lnTo>
                      <a:pt x="5059" y="189"/>
                    </a:lnTo>
                    <a:lnTo>
                      <a:pt x="4823" y="306"/>
                    </a:lnTo>
                    <a:lnTo>
                      <a:pt x="4588" y="424"/>
                    </a:lnTo>
                    <a:lnTo>
                      <a:pt x="4400" y="565"/>
                    </a:lnTo>
                    <a:lnTo>
                      <a:pt x="4188" y="730"/>
                    </a:lnTo>
                    <a:lnTo>
                      <a:pt x="3976" y="683"/>
                    </a:lnTo>
                    <a:lnTo>
                      <a:pt x="3765" y="612"/>
                    </a:lnTo>
                    <a:lnTo>
                      <a:pt x="3553" y="589"/>
                    </a:lnTo>
                    <a:lnTo>
                      <a:pt x="3082" y="589"/>
                    </a:lnTo>
                    <a:lnTo>
                      <a:pt x="2847" y="636"/>
                    </a:lnTo>
                    <a:lnTo>
                      <a:pt x="2636" y="683"/>
                    </a:lnTo>
                    <a:lnTo>
                      <a:pt x="2424" y="753"/>
                    </a:lnTo>
                    <a:lnTo>
                      <a:pt x="2212" y="871"/>
                    </a:lnTo>
                    <a:lnTo>
                      <a:pt x="2000" y="965"/>
                    </a:lnTo>
                    <a:lnTo>
                      <a:pt x="1836" y="1106"/>
                    </a:lnTo>
                    <a:lnTo>
                      <a:pt x="1647" y="1247"/>
                    </a:lnTo>
                    <a:lnTo>
                      <a:pt x="1506" y="1412"/>
                    </a:lnTo>
                    <a:lnTo>
                      <a:pt x="1365" y="1600"/>
                    </a:lnTo>
                    <a:lnTo>
                      <a:pt x="1224" y="1788"/>
                    </a:lnTo>
                    <a:lnTo>
                      <a:pt x="1130" y="2000"/>
                    </a:lnTo>
                    <a:lnTo>
                      <a:pt x="1036" y="2212"/>
                    </a:lnTo>
                    <a:lnTo>
                      <a:pt x="965" y="2423"/>
                    </a:lnTo>
                    <a:lnTo>
                      <a:pt x="918" y="2659"/>
                    </a:lnTo>
                    <a:lnTo>
                      <a:pt x="895" y="2894"/>
                    </a:lnTo>
                    <a:lnTo>
                      <a:pt x="707" y="2988"/>
                    </a:lnTo>
                    <a:lnTo>
                      <a:pt x="542" y="3129"/>
                    </a:lnTo>
                    <a:lnTo>
                      <a:pt x="377" y="3270"/>
                    </a:lnTo>
                    <a:lnTo>
                      <a:pt x="260" y="3435"/>
                    </a:lnTo>
                    <a:lnTo>
                      <a:pt x="142" y="3623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1" y="4282"/>
                    </a:lnTo>
                    <a:lnTo>
                      <a:pt x="1" y="4423"/>
                    </a:lnTo>
                    <a:lnTo>
                      <a:pt x="24" y="4564"/>
                    </a:lnTo>
                    <a:lnTo>
                      <a:pt x="71" y="4729"/>
                    </a:lnTo>
                    <a:lnTo>
                      <a:pt x="118" y="4846"/>
                    </a:lnTo>
                    <a:lnTo>
                      <a:pt x="189" y="4988"/>
                    </a:lnTo>
                    <a:lnTo>
                      <a:pt x="260" y="5105"/>
                    </a:lnTo>
                    <a:lnTo>
                      <a:pt x="448" y="5341"/>
                    </a:lnTo>
                    <a:lnTo>
                      <a:pt x="659" y="5529"/>
                    </a:lnTo>
                    <a:lnTo>
                      <a:pt x="777" y="5599"/>
                    </a:lnTo>
                    <a:lnTo>
                      <a:pt x="918" y="5646"/>
                    </a:lnTo>
                    <a:lnTo>
                      <a:pt x="1059" y="5717"/>
                    </a:lnTo>
                    <a:lnTo>
                      <a:pt x="1201" y="5740"/>
                    </a:lnTo>
                    <a:lnTo>
                      <a:pt x="1342" y="5764"/>
                    </a:lnTo>
                    <a:lnTo>
                      <a:pt x="1506" y="5787"/>
                    </a:lnTo>
                    <a:lnTo>
                      <a:pt x="8093" y="5787"/>
                    </a:lnTo>
                    <a:lnTo>
                      <a:pt x="8234" y="5764"/>
                    </a:lnTo>
                    <a:lnTo>
                      <a:pt x="8399" y="5740"/>
                    </a:lnTo>
                    <a:lnTo>
                      <a:pt x="8540" y="5717"/>
                    </a:lnTo>
                    <a:lnTo>
                      <a:pt x="8681" y="5646"/>
                    </a:lnTo>
                    <a:lnTo>
                      <a:pt x="8799" y="5599"/>
                    </a:lnTo>
                    <a:lnTo>
                      <a:pt x="8940" y="5529"/>
                    </a:lnTo>
                    <a:lnTo>
                      <a:pt x="9152" y="5341"/>
                    </a:lnTo>
                    <a:lnTo>
                      <a:pt x="9340" y="5105"/>
                    </a:lnTo>
                    <a:lnTo>
                      <a:pt x="9411" y="4988"/>
                    </a:lnTo>
                    <a:lnTo>
                      <a:pt x="9481" y="4846"/>
                    </a:lnTo>
                    <a:lnTo>
                      <a:pt x="9528" y="4729"/>
                    </a:lnTo>
                    <a:lnTo>
                      <a:pt x="9552" y="4564"/>
                    </a:lnTo>
                    <a:lnTo>
                      <a:pt x="9575" y="4423"/>
                    </a:lnTo>
                    <a:lnTo>
                      <a:pt x="9599" y="4282"/>
                    </a:lnTo>
                    <a:lnTo>
                      <a:pt x="9575" y="4047"/>
                    </a:lnTo>
                    <a:lnTo>
                      <a:pt x="9528" y="3858"/>
                    </a:lnTo>
                    <a:lnTo>
                      <a:pt x="9458" y="3647"/>
                    </a:lnTo>
                    <a:lnTo>
                      <a:pt x="9363" y="3459"/>
                    </a:lnTo>
                    <a:lnTo>
                      <a:pt x="9246" y="3294"/>
                    </a:lnTo>
                    <a:lnTo>
                      <a:pt x="9105" y="3153"/>
                    </a:lnTo>
                    <a:lnTo>
                      <a:pt x="8940" y="3035"/>
                    </a:lnTo>
                    <a:lnTo>
                      <a:pt x="8752" y="2918"/>
                    </a:lnTo>
                    <a:lnTo>
                      <a:pt x="8775" y="2706"/>
                    </a:lnTo>
                    <a:lnTo>
                      <a:pt x="8752" y="2423"/>
                    </a:lnTo>
                    <a:lnTo>
                      <a:pt x="8705" y="2165"/>
                    </a:lnTo>
                    <a:lnTo>
                      <a:pt x="8634" y="1906"/>
                    </a:lnTo>
                    <a:lnTo>
                      <a:pt x="8564" y="1647"/>
                    </a:lnTo>
                    <a:lnTo>
                      <a:pt x="8446" y="1412"/>
                    </a:lnTo>
                    <a:lnTo>
                      <a:pt x="8305" y="1200"/>
                    </a:lnTo>
                    <a:lnTo>
                      <a:pt x="8140" y="989"/>
                    </a:lnTo>
                    <a:lnTo>
                      <a:pt x="7976" y="800"/>
                    </a:lnTo>
                    <a:lnTo>
                      <a:pt x="7787" y="612"/>
                    </a:lnTo>
                    <a:lnTo>
                      <a:pt x="7576" y="447"/>
                    </a:lnTo>
                    <a:lnTo>
                      <a:pt x="7340" y="330"/>
                    </a:lnTo>
                    <a:lnTo>
                      <a:pt x="7105" y="212"/>
                    </a:lnTo>
                    <a:lnTo>
                      <a:pt x="6870" y="118"/>
                    </a:lnTo>
                    <a:lnTo>
                      <a:pt x="6611" y="48"/>
                    </a:lnTo>
                    <a:lnTo>
                      <a:pt x="6329" y="0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91" name="Google Shape;691;p31"/>
            <p:cNvGrpSpPr/>
            <p:nvPr/>
          </p:nvGrpSpPr>
          <p:grpSpPr>
            <a:xfrm>
              <a:off x="5508516" y="1879319"/>
              <a:ext cx="253719" cy="49552"/>
              <a:chOff x="4985146" y="2102805"/>
              <a:chExt cx="459552" cy="89752"/>
            </a:xfrm>
          </p:grpSpPr>
          <p:sp>
            <p:nvSpPr>
              <p:cNvPr id="692" name="Google Shape;692;p31"/>
              <p:cNvSpPr/>
              <p:nvPr/>
            </p:nvSpPr>
            <p:spPr>
              <a:xfrm>
                <a:off x="4985146" y="2102805"/>
                <a:ext cx="261107" cy="89752"/>
              </a:xfrm>
              <a:custGeom>
                <a:rect b="b" l="l" r="r" t="t"/>
                <a:pathLst>
                  <a:path extrusionOk="0" h="1553" w="4518">
                    <a:moveTo>
                      <a:pt x="800" y="0"/>
                    </a:moveTo>
                    <a:lnTo>
                      <a:pt x="636" y="24"/>
                    </a:lnTo>
                    <a:lnTo>
                      <a:pt x="495" y="47"/>
                    </a:lnTo>
                    <a:lnTo>
                      <a:pt x="353" y="118"/>
                    </a:lnTo>
                    <a:lnTo>
                      <a:pt x="236" y="235"/>
                    </a:lnTo>
                    <a:lnTo>
                      <a:pt x="165" y="329"/>
                    </a:lnTo>
                    <a:lnTo>
                      <a:pt x="95" y="424"/>
                    </a:lnTo>
                    <a:lnTo>
                      <a:pt x="24" y="588"/>
                    </a:lnTo>
                    <a:lnTo>
                      <a:pt x="1" y="776"/>
                    </a:lnTo>
                    <a:lnTo>
                      <a:pt x="24" y="941"/>
                    </a:lnTo>
                    <a:lnTo>
                      <a:pt x="71" y="1082"/>
                    </a:lnTo>
                    <a:lnTo>
                      <a:pt x="142" y="1223"/>
                    </a:lnTo>
                    <a:lnTo>
                      <a:pt x="236" y="1341"/>
                    </a:lnTo>
                    <a:lnTo>
                      <a:pt x="353" y="1435"/>
                    </a:lnTo>
                    <a:lnTo>
                      <a:pt x="495" y="1506"/>
                    </a:lnTo>
                    <a:lnTo>
                      <a:pt x="636" y="1553"/>
                    </a:lnTo>
                    <a:lnTo>
                      <a:pt x="3882" y="1553"/>
                    </a:lnTo>
                    <a:lnTo>
                      <a:pt x="4047" y="1506"/>
                    </a:lnTo>
                    <a:lnTo>
                      <a:pt x="4164" y="1435"/>
                    </a:lnTo>
                    <a:lnTo>
                      <a:pt x="4282" y="1341"/>
                    </a:lnTo>
                    <a:lnTo>
                      <a:pt x="4376" y="1223"/>
                    </a:lnTo>
                    <a:lnTo>
                      <a:pt x="4447" y="1082"/>
                    </a:lnTo>
                    <a:lnTo>
                      <a:pt x="4494" y="941"/>
                    </a:lnTo>
                    <a:lnTo>
                      <a:pt x="4517" y="776"/>
                    </a:lnTo>
                    <a:lnTo>
                      <a:pt x="4494" y="588"/>
                    </a:lnTo>
                    <a:lnTo>
                      <a:pt x="4447" y="424"/>
                    </a:lnTo>
                    <a:lnTo>
                      <a:pt x="4376" y="329"/>
                    </a:lnTo>
                    <a:lnTo>
                      <a:pt x="4306" y="259"/>
                    </a:lnTo>
                    <a:lnTo>
                      <a:pt x="4235" y="188"/>
                    </a:lnTo>
                    <a:lnTo>
                      <a:pt x="4164" y="118"/>
                    </a:lnTo>
                    <a:lnTo>
                      <a:pt x="4047" y="71"/>
                    </a:lnTo>
                    <a:lnTo>
                      <a:pt x="3953" y="24"/>
                    </a:lnTo>
                    <a:lnTo>
                      <a:pt x="3835" y="0"/>
                    </a:lnTo>
                    <a:close/>
                  </a:path>
                </a:pathLst>
              </a:custGeom>
              <a:solidFill>
                <a:srgbClr val="E4ECF2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31"/>
              <p:cNvSpPr/>
              <p:nvPr/>
            </p:nvSpPr>
            <p:spPr>
              <a:xfrm>
                <a:off x="4990579" y="2102805"/>
                <a:ext cx="251571" cy="50337"/>
              </a:xfrm>
              <a:custGeom>
                <a:rect b="b" l="l" r="r" t="t"/>
                <a:pathLst>
                  <a:path extrusionOk="0" h="871" w="4353">
                    <a:moveTo>
                      <a:pt x="706" y="0"/>
                    </a:moveTo>
                    <a:lnTo>
                      <a:pt x="542" y="24"/>
                    </a:lnTo>
                    <a:lnTo>
                      <a:pt x="401" y="47"/>
                    </a:lnTo>
                    <a:lnTo>
                      <a:pt x="259" y="118"/>
                    </a:lnTo>
                    <a:lnTo>
                      <a:pt x="142" y="235"/>
                    </a:lnTo>
                    <a:lnTo>
                      <a:pt x="71" y="329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612"/>
                    </a:lnTo>
                    <a:lnTo>
                      <a:pt x="189" y="682"/>
                    </a:lnTo>
                    <a:lnTo>
                      <a:pt x="283" y="753"/>
                    </a:lnTo>
                    <a:lnTo>
                      <a:pt x="377" y="800"/>
                    </a:lnTo>
                    <a:lnTo>
                      <a:pt x="471" y="847"/>
                    </a:lnTo>
                    <a:lnTo>
                      <a:pt x="589" y="870"/>
                    </a:lnTo>
                    <a:lnTo>
                      <a:pt x="3647" y="870"/>
                    </a:lnTo>
                    <a:lnTo>
                      <a:pt x="3788" y="847"/>
                    </a:lnTo>
                    <a:lnTo>
                      <a:pt x="3953" y="800"/>
                    </a:lnTo>
                    <a:lnTo>
                      <a:pt x="4070" y="729"/>
                    </a:lnTo>
                    <a:lnTo>
                      <a:pt x="4188" y="635"/>
                    </a:lnTo>
                    <a:lnTo>
                      <a:pt x="4282" y="541"/>
                    </a:lnTo>
                    <a:lnTo>
                      <a:pt x="4353" y="424"/>
                    </a:lnTo>
                    <a:lnTo>
                      <a:pt x="4282" y="329"/>
                    </a:lnTo>
                    <a:lnTo>
                      <a:pt x="4212" y="259"/>
                    </a:lnTo>
                    <a:lnTo>
                      <a:pt x="4141" y="188"/>
                    </a:lnTo>
                    <a:lnTo>
                      <a:pt x="4070" y="118"/>
                    </a:lnTo>
                    <a:lnTo>
                      <a:pt x="3953" y="71"/>
                    </a:lnTo>
                    <a:lnTo>
                      <a:pt x="3859" y="24"/>
                    </a:lnTo>
                    <a:lnTo>
                      <a:pt x="37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31"/>
              <p:cNvSpPr/>
              <p:nvPr/>
            </p:nvSpPr>
            <p:spPr>
              <a:xfrm>
                <a:off x="4985146" y="2102805"/>
                <a:ext cx="261107" cy="89752"/>
              </a:xfrm>
              <a:custGeom>
                <a:rect b="b" l="l" r="r" t="t"/>
                <a:pathLst>
                  <a:path extrusionOk="0" fill="none" h="1553" w="4518">
                    <a:moveTo>
                      <a:pt x="3741" y="0"/>
                    </a:moveTo>
                    <a:lnTo>
                      <a:pt x="3741" y="0"/>
                    </a:lnTo>
                    <a:lnTo>
                      <a:pt x="3835" y="0"/>
                    </a:lnTo>
                    <a:lnTo>
                      <a:pt x="3953" y="24"/>
                    </a:lnTo>
                    <a:lnTo>
                      <a:pt x="4047" y="71"/>
                    </a:lnTo>
                    <a:lnTo>
                      <a:pt x="4164" y="118"/>
                    </a:lnTo>
                    <a:lnTo>
                      <a:pt x="4235" y="188"/>
                    </a:lnTo>
                    <a:lnTo>
                      <a:pt x="4306" y="259"/>
                    </a:lnTo>
                    <a:lnTo>
                      <a:pt x="4376" y="329"/>
                    </a:lnTo>
                    <a:lnTo>
                      <a:pt x="4447" y="424"/>
                    </a:lnTo>
                    <a:lnTo>
                      <a:pt x="4447" y="424"/>
                    </a:lnTo>
                    <a:lnTo>
                      <a:pt x="4494" y="588"/>
                    </a:lnTo>
                    <a:lnTo>
                      <a:pt x="4517" y="776"/>
                    </a:lnTo>
                    <a:lnTo>
                      <a:pt x="4517" y="776"/>
                    </a:lnTo>
                    <a:lnTo>
                      <a:pt x="4494" y="941"/>
                    </a:lnTo>
                    <a:lnTo>
                      <a:pt x="4447" y="1082"/>
                    </a:lnTo>
                    <a:lnTo>
                      <a:pt x="4376" y="1223"/>
                    </a:lnTo>
                    <a:lnTo>
                      <a:pt x="4282" y="1341"/>
                    </a:lnTo>
                    <a:lnTo>
                      <a:pt x="4282" y="1341"/>
                    </a:lnTo>
                    <a:lnTo>
                      <a:pt x="4164" y="1435"/>
                    </a:lnTo>
                    <a:lnTo>
                      <a:pt x="4047" y="1506"/>
                    </a:lnTo>
                    <a:lnTo>
                      <a:pt x="3882" y="1553"/>
                    </a:lnTo>
                    <a:lnTo>
                      <a:pt x="3741" y="1553"/>
                    </a:lnTo>
                    <a:lnTo>
                      <a:pt x="800" y="1553"/>
                    </a:lnTo>
                    <a:lnTo>
                      <a:pt x="800" y="1553"/>
                    </a:lnTo>
                    <a:lnTo>
                      <a:pt x="636" y="1553"/>
                    </a:lnTo>
                    <a:lnTo>
                      <a:pt x="495" y="1506"/>
                    </a:lnTo>
                    <a:lnTo>
                      <a:pt x="353" y="1435"/>
                    </a:lnTo>
                    <a:lnTo>
                      <a:pt x="236" y="1341"/>
                    </a:lnTo>
                    <a:lnTo>
                      <a:pt x="142" y="1223"/>
                    </a:lnTo>
                    <a:lnTo>
                      <a:pt x="71" y="1082"/>
                    </a:lnTo>
                    <a:lnTo>
                      <a:pt x="24" y="941"/>
                    </a:lnTo>
                    <a:lnTo>
                      <a:pt x="1" y="776"/>
                    </a:lnTo>
                    <a:lnTo>
                      <a:pt x="1" y="776"/>
                    </a:lnTo>
                    <a:lnTo>
                      <a:pt x="24" y="588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65" y="329"/>
                    </a:lnTo>
                    <a:lnTo>
                      <a:pt x="236" y="235"/>
                    </a:lnTo>
                    <a:lnTo>
                      <a:pt x="236" y="235"/>
                    </a:lnTo>
                    <a:lnTo>
                      <a:pt x="353" y="118"/>
                    </a:lnTo>
                    <a:lnTo>
                      <a:pt x="495" y="47"/>
                    </a:lnTo>
                    <a:lnTo>
                      <a:pt x="636" y="24"/>
                    </a:lnTo>
                    <a:lnTo>
                      <a:pt x="800" y="0"/>
                    </a:lnTo>
                    <a:lnTo>
                      <a:pt x="3741" y="0"/>
                    </a:lnTo>
                  </a:path>
                </a:pathLst>
              </a:cu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31"/>
              <p:cNvSpPr/>
              <p:nvPr/>
            </p:nvSpPr>
            <p:spPr>
              <a:xfrm>
                <a:off x="5325010" y="2102805"/>
                <a:ext cx="119688" cy="89752"/>
              </a:xfrm>
              <a:custGeom>
                <a:rect b="b" l="l" r="r" t="t"/>
                <a:pathLst>
                  <a:path extrusionOk="0" h="1553" w="2071">
                    <a:moveTo>
                      <a:pt x="800" y="0"/>
                    </a:moveTo>
                    <a:lnTo>
                      <a:pt x="636" y="24"/>
                    </a:lnTo>
                    <a:lnTo>
                      <a:pt x="495" y="47"/>
                    </a:lnTo>
                    <a:lnTo>
                      <a:pt x="354" y="118"/>
                    </a:lnTo>
                    <a:lnTo>
                      <a:pt x="236" y="235"/>
                    </a:lnTo>
                    <a:lnTo>
                      <a:pt x="165" y="329"/>
                    </a:lnTo>
                    <a:lnTo>
                      <a:pt x="95" y="424"/>
                    </a:lnTo>
                    <a:lnTo>
                      <a:pt x="24" y="588"/>
                    </a:lnTo>
                    <a:lnTo>
                      <a:pt x="1" y="776"/>
                    </a:lnTo>
                    <a:lnTo>
                      <a:pt x="24" y="941"/>
                    </a:lnTo>
                    <a:lnTo>
                      <a:pt x="71" y="1082"/>
                    </a:lnTo>
                    <a:lnTo>
                      <a:pt x="142" y="1223"/>
                    </a:lnTo>
                    <a:lnTo>
                      <a:pt x="236" y="1341"/>
                    </a:lnTo>
                    <a:lnTo>
                      <a:pt x="354" y="1435"/>
                    </a:lnTo>
                    <a:lnTo>
                      <a:pt x="495" y="1506"/>
                    </a:lnTo>
                    <a:lnTo>
                      <a:pt x="636" y="1553"/>
                    </a:lnTo>
                    <a:lnTo>
                      <a:pt x="1436" y="1553"/>
                    </a:lnTo>
                    <a:lnTo>
                      <a:pt x="1577" y="1506"/>
                    </a:lnTo>
                    <a:lnTo>
                      <a:pt x="1718" y="1435"/>
                    </a:lnTo>
                    <a:lnTo>
                      <a:pt x="1836" y="1341"/>
                    </a:lnTo>
                    <a:lnTo>
                      <a:pt x="1930" y="1223"/>
                    </a:lnTo>
                    <a:lnTo>
                      <a:pt x="2000" y="1082"/>
                    </a:lnTo>
                    <a:lnTo>
                      <a:pt x="2047" y="941"/>
                    </a:lnTo>
                    <a:lnTo>
                      <a:pt x="2071" y="776"/>
                    </a:lnTo>
                    <a:lnTo>
                      <a:pt x="2047" y="588"/>
                    </a:lnTo>
                    <a:lnTo>
                      <a:pt x="1977" y="424"/>
                    </a:lnTo>
                    <a:lnTo>
                      <a:pt x="1930" y="329"/>
                    </a:lnTo>
                    <a:lnTo>
                      <a:pt x="1859" y="259"/>
                    </a:lnTo>
                    <a:lnTo>
                      <a:pt x="1789" y="188"/>
                    </a:lnTo>
                    <a:lnTo>
                      <a:pt x="1694" y="118"/>
                    </a:lnTo>
                    <a:lnTo>
                      <a:pt x="1600" y="71"/>
                    </a:lnTo>
                    <a:lnTo>
                      <a:pt x="1506" y="24"/>
                    </a:lnTo>
                    <a:lnTo>
                      <a:pt x="1389" y="0"/>
                    </a:lnTo>
                    <a:close/>
                  </a:path>
                </a:pathLst>
              </a:custGeom>
              <a:solidFill>
                <a:srgbClr val="E4ECF2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31"/>
              <p:cNvSpPr/>
              <p:nvPr/>
            </p:nvSpPr>
            <p:spPr>
              <a:xfrm>
                <a:off x="5330442" y="2102805"/>
                <a:ext cx="108823" cy="50337"/>
              </a:xfrm>
              <a:custGeom>
                <a:rect b="b" l="l" r="r" t="t"/>
                <a:pathLst>
                  <a:path extrusionOk="0" h="871" w="1883">
                    <a:moveTo>
                      <a:pt x="706" y="0"/>
                    </a:moveTo>
                    <a:lnTo>
                      <a:pt x="542" y="24"/>
                    </a:lnTo>
                    <a:lnTo>
                      <a:pt x="401" y="47"/>
                    </a:lnTo>
                    <a:lnTo>
                      <a:pt x="260" y="118"/>
                    </a:lnTo>
                    <a:lnTo>
                      <a:pt x="142" y="235"/>
                    </a:lnTo>
                    <a:lnTo>
                      <a:pt x="71" y="329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612"/>
                    </a:lnTo>
                    <a:lnTo>
                      <a:pt x="189" y="682"/>
                    </a:lnTo>
                    <a:lnTo>
                      <a:pt x="283" y="753"/>
                    </a:lnTo>
                    <a:lnTo>
                      <a:pt x="377" y="800"/>
                    </a:lnTo>
                    <a:lnTo>
                      <a:pt x="471" y="847"/>
                    </a:lnTo>
                    <a:lnTo>
                      <a:pt x="589" y="870"/>
                    </a:lnTo>
                    <a:lnTo>
                      <a:pt x="1177" y="870"/>
                    </a:lnTo>
                    <a:lnTo>
                      <a:pt x="1342" y="847"/>
                    </a:lnTo>
                    <a:lnTo>
                      <a:pt x="1483" y="800"/>
                    </a:lnTo>
                    <a:lnTo>
                      <a:pt x="1624" y="729"/>
                    </a:lnTo>
                    <a:lnTo>
                      <a:pt x="1742" y="635"/>
                    </a:lnTo>
                    <a:lnTo>
                      <a:pt x="1812" y="541"/>
                    </a:lnTo>
                    <a:lnTo>
                      <a:pt x="1883" y="424"/>
                    </a:lnTo>
                    <a:lnTo>
                      <a:pt x="1836" y="329"/>
                    </a:lnTo>
                    <a:lnTo>
                      <a:pt x="1765" y="259"/>
                    </a:lnTo>
                    <a:lnTo>
                      <a:pt x="1695" y="188"/>
                    </a:lnTo>
                    <a:lnTo>
                      <a:pt x="1600" y="118"/>
                    </a:lnTo>
                    <a:lnTo>
                      <a:pt x="1506" y="71"/>
                    </a:lnTo>
                    <a:lnTo>
                      <a:pt x="1412" y="24"/>
                    </a:lnTo>
                    <a:lnTo>
                      <a:pt x="129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31"/>
              <p:cNvSpPr/>
              <p:nvPr/>
            </p:nvSpPr>
            <p:spPr>
              <a:xfrm>
                <a:off x="5325010" y="2102805"/>
                <a:ext cx="119688" cy="89752"/>
              </a:xfrm>
              <a:custGeom>
                <a:rect b="b" l="l" r="r" t="t"/>
                <a:pathLst>
                  <a:path extrusionOk="0" fill="none" h="1553" w="2071">
                    <a:moveTo>
                      <a:pt x="1271" y="0"/>
                    </a:moveTo>
                    <a:lnTo>
                      <a:pt x="1271" y="0"/>
                    </a:lnTo>
                    <a:lnTo>
                      <a:pt x="1389" y="0"/>
                    </a:lnTo>
                    <a:lnTo>
                      <a:pt x="1506" y="24"/>
                    </a:lnTo>
                    <a:lnTo>
                      <a:pt x="1600" y="71"/>
                    </a:lnTo>
                    <a:lnTo>
                      <a:pt x="1694" y="118"/>
                    </a:lnTo>
                    <a:lnTo>
                      <a:pt x="1789" y="188"/>
                    </a:lnTo>
                    <a:lnTo>
                      <a:pt x="1859" y="259"/>
                    </a:lnTo>
                    <a:lnTo>
                      <a:pt x="1930" y="329"/>
                    </a:lnTo>
                    <a:lnTo>
                      <a:pt x="1977" y="424"/>
                    </a:lnTo>
                    <a:lnTo>
                      <a:pt x="1977" y="424"/>
                    </a:lnTo>
                    <a:lnTo>
                      <a:pt x="2047" y="588"/>
                    </a:lnTo>
                    <a:lnTo>
                      <a:pt x="2071" y="776"/>
                    </a:lnTo>
                    <a:lnTo>
                      <a:pt x="2071" y="776"/>
                    </a:lnTo>
                    <a:lnTo>
                      <a:pt x="2047" y="941"/>
                    </a:lnTo>
                    <a:lnTo>
                      <a:pt x="2000" y="1082"/>
                    </a:lnTo>
                    <a:lnTo>
                      <a:pt x="1930" y="1223"/>
                    </a:lnTo>
                    <a:lnTo>
                      <a:pt x="1836" y="1341"/>
                    </a:lnTo>
                    <a:lnTo>
                      <a:pt x="1836" y="1341"/>
                    </a:lnTo>
                    <a:lnTo>
                      <a:pt x="1718" y="1435"/>
                    </a:lnTo>
                    <a:lnTo>
                      <a:pt x="1577" y="1506"/>
                    </a:lnTo>
                    <a:lnTo>
                      <a:pt x="1436" y="1553"/>
                    </a:lnTo>
                    <a:lnTo>
                      <a:pt x="1271" y="1553"/>
                    </a:lnTo>
                    <a:lnTo>
                      <a:pt x="800" y="1553"/>
                    </a:lnTo>
                    <a:lnTo>
                      <a:pt x="800" y="1553"/>
                    </a:lnTo>
                    <a:lnTo>
                      <a:pt x="636" y="1553"/>
                    </a:lnTo>
                    <a:lnTo>
                      <a:pt x="495" y="1506"/>
                    </a:lnTo>
                    <a:lnTo>
                      <a:pt x="354" y="1435"/>
                    </a:lnTo>
                    <a:lnTo>
                      <a:pt x="236" y="1341"/>
                    </a:lnTo>
                    <a:lnTo>
                      <a:pt x="142" y="1223"/>
                    </a:lnTo>
                    <a:lnTo>
                      <a:pt x="71" y="1082"/>
                    </a:lnTo>
                    <a:lnTo>
                      <a:pt x="24" y="941"/>
                    </a:lnTo>
                    <a:lnTo>
                      <a:pt x="1" y="776"/>
                    </a:lnTo>
                    <a:lnTo>
                      <a:pt x="1" y="776"/>
                    </a:lnTo>
                    <a:lnTo>
                      <a:pt x="24" y="588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65" y="329"/>
                    </a:lnTo>
                    <a:lnTo>
                      <a:pt x="236" y="235"/>
                    </a:lnTo>
                    <a:lnTo>
                      <a:pt x="236" y="235"/>
                    </a:lnTo>
                    <a:lnTo>
                      <a:pt x="354" y="118"/>
                    </a:lnTo>
                    <a:lnTo>
                      <a:pt x="495" y="47"/>
                    </a:lnTo>
                    <a:lnTo>
                      <a:pt x="636" y="24"/>
                    </a:lnTo>
                    <a:lnTo>
                      <a:pt x="800" y="0"/>
                    </a:lnTo>
                    <a:lnTo>
                      <a:pt x="1271" y="0"/>
                    </a:lnTo>
                  </a:path>
                </a:pathLst>
              </a:cu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98" name="Google Shape;698;p31"/>
            <p:cNvSpPr/>
            <p:nvPr/>
          </p:nvSpPr>
          <p:spPr>
            <a:xfrm>
              <a:off x="4334323" y="2088873"/>
              <a:ext cx="25592" cy="12008"/>
            </a:xfrm>
            <a:custGeom>
              <a:rect b="b" l="l" r="r" t="t"/>
              <a:pathLst>
                <a:path extrusionOk="0" h="457" w="974">
                  <a:moveTo>
                    <a:pt x="973" y="45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3994739" y="1727772"/>
              <a:ext cx="27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close/>
                </a:path>
              </a:pathLst>
            </a:custGeom>
            <a:solidFill>
              <a:srgbClr val="000000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3980175" y="2151824"/>
              <a:ext cx="27" cy="2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3612760" y="1387588"/>
              <a:ext cx="1791951" cy="1500726"/>
            </a:xfrm>
            <a:custGeom>
              <a:rect b="b" l="l" r="r" t="t"/>
              <a:pathLst>
                <a:path extrusionOk="0" h="56360" w="67297">
                  <a:moveTo>
                    <a:pt x="43398" y="1"/>
                  </a:moveTo>
                  <a:cubicBezTo>
                    <a:pt x="40543" y="1"/>
                    <a:pt x="37671" y="623"/>
                    <a:pt x="34986" y="1895"/>
                  </a:cubicBezTo>
                  <a:cubicBezTo>
                    <a:pt x="33990" y="1748"/>
                    <a:pt x="33006" y="1677"/>
                    <a:pt x="32040" y="1677"/>
                  </a:cubicBezTo>
                  <a:cubicBezTo>
                    <a:pt x="19440" y="1677"/>
                    <a:pt x="9746" y="13751"/>
                    <a:pt x="13162" y="26455"/>
                  </a:cubicBezTo>
                  <a:cubicBezTo>
                    <a:pt x="3344" y="30163"/>
                    <a:pt x="1" y="42322"/>
                    <a:pt x="6536" y="50528"/>
                  </a:cubicBezTo>
                  <a:cubicBezTo>
                    <a:pt x="9648" y="54437"/>
                    <a:pt x="14139" y="56360"/>
                    <a:pt x="18616" y="56360"/>
                  </a:cubicBezTo>
                  <a:cubicBezTo>
                    <a:pt x="23541" y="56360"/>
                    <a:pt x="28450" y="54034"/>
                    <a:pt x="31490" y="49464"/>
                  </a:cubicBezTo>
                  <a:cubicBezTo>
                    <a:pt x="34029" y="48925"/>
                    <a:pt x="36130" y="48707"/>
                    <a:pt x="37908" y="48707"/>
                  </a:cubicBezTo>
                  <a:cubicBezTo>
                    <a:pt x="45435" y="48707"/>
                    <a:pt x="47171" y="52617"/>
                    <a:pt x="51786" y="52617"/>
                  </a:cubicBezTo>
                  <a:cubicBezTo>
                    <a:pt x="52163" y="52617"/>
                    <a:pt x="52560" y="52591"/>
                    <a:pt x="52980" y="52534"/>
                  </a:cubicBezTo>
                  <a:cubicBezTo>
                    <a:pt x="63771" y="51106"/>
                    <a:pt x="67297" y="44692"/>
                    <a:pt x="65838" y="33902"/>
                  </a:cubicBezTo>
                  <a:cubicBezTo>
                    <a:pt x="65412" y="30741"/>
                    <a:pt x="64196" y="27701"/>
                    <a:pt x="62342" y="25118"/>
                  </a:cubicBezTo>
                  <a:cubicBezTo>
                    <a:pt x="64470" y="17671"/>
                    <a:pt x="62038" y="9677"/>
                    <a:pt x="56141" y="4692"/>
                  </a:cubicBezTo>
                  <a:cubicBezTo>
                    <a:pt x="52509" y="1602"/>
                    <a:pt x="47977" y="1"/>
                    <a:pt x="433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3927566" y="1662195"/>
              <a:ext cx="1274765" cy="1274765"/>
            </a:xfrm>
            <a:custGeom>
              <a:rect b="b" l="l" r="r" t="t"/>
              <a:pathLst>
                <a:path extrusionOk="0" fill="none" h="47874" w="47874">
                  <a:moveTo>
                    <a:pt x="47874" y="23922"/>
                  </a:moveTo>
                  <a:cubicBezTo>
                    <a:pt x="47874" y="37144"/>
                    <a:pt x="37144" y="47874"/>
                    <a:pt x="23922" y="47874"/>
                  </a:cubicBezTo>
                  <a:cubicBezTo>
                    <a:pt x="10700" y="47874"/>
                    <a:pt x="0" y="37144"/>
                    <a:pt x="0" y="23922"/>
                  </a:cubicBezTo>
                  <a:cubicBezTo>
                    <a:pt x="0" y="10700"/>
                    <a:pt x="10700" y="1"/>
                    <a:pt x="23922" y="1"/>
                  </a:cubicBezTo>
                  <a:cubicBezTo>
                    <a:pt x="37144" y="1"/>
                    <a:pt x="47874" y="10700"/>
                    <a:pt x="47874" y="23922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4254512" y="1561048"/>
              <a:ext cx="615947" cy="547967"/>
            </a:xfrm>
            <a:custGeom>
              <a:rect b="b" l="l" r="r" t="t"/>
              <a:pathLst>
                <a:path extrusionOk="0" h="20579" w="23132">
                  <a:moveTo>
                    <a:pt x="4560" y="1"/>
                  </a:moveTo>
                  <a:cubicBezTo>
                    <a:pt x="2037" y="1"/>
                    <a:pt x="0" y="2037"/>
                    <a:pt x="0" y="4560"/>
                  </a:cubicBezTo>
                  <a:lnTo>
                    <a:pt x="0" y="16019"/>
                  </a:lnTo>
                  <a:cubicBezTo>
                    <a:pt x="0" y="18542"/>
                    <a:pt x="2037" y="20578"/>
                    <a:pt x="4560" y="20578"/>
                  </a:cubicBezTo>
                  <a:lnTo>
                    <a:pt x="18572" y="20578"/>
                  </a:lnTo>
                  <a:cubicBezTo>
                    <a:pt x="21095" y="20578"/>
                    <a:pt x="23131" y="18542"/>
                    <a:pt x="23131" y="16019"/>
                  </a:cubicBezTo>
                  <a:lnTo>
                    <a:pt x="23131" y="4560"/>
                  </a:lnTo>
                  <a:cubicBezTo>
                    <a:pt x="23131" y="2037"/>
                    <a:pt x="21095" y="1"/>
                    <a:pt x="18572" y="1"/>
                  </a:cubicBez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4235902" y="1921973"/>
              <a:ext cx="653971" cy="824787"/>
            </a:xfrm>
            <a:custGeom>
              <a:rect b="b" l="l" r="r" t="t"/>
              <a:pathLst>
                <a:path extrusionOk="0" h="30975" w="24560">
                  <a:moveTo>
                    <a:pt x="3192" y="1"/>
                  </a:moveTo>
                  <a:cubicBezTo>
                    <a:pt x="1429" y="1"/>
                    <a:pt x="0" y="1308"/>
                    <a:pt x="122" y="2858"/>
                  </a:cubicBezTo>
                  <a:lnTo>
                    <a:pt x="1672" y="28421"/>
                  </a:lnTo>
                  <a:cubicBezTo>
                    <a:pt x="1763" y="29849"/>
                    <a:pt x="3131" y="30974"/>
                    <a:pt x="4772" y="30974"/>
                  </a:cubicBezTo>
                  <a:lnTo>
                    <a:pt x="19089" y="30913"/>
                  </a:lnTo>
                  <a:cubicBezTo>
                    <a:pt x="20700" y="30913"/>
                    <a:pt x="22037" y="29819"/>
                    <a:pt x="22159" y="28421"/>
                  </a:cubicBezTo>
                  <a:lnTo>
                    <a:pt x="24438" y="2919"/>
                  </a:lnTo>
                  <a:cubicBezTo>
                    <a:pt x="24560" y="1338"/>
                    <a:pt x="23131" y="1"/>
                    <a:pt x="2133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4235902" y="1921973"/>
              <a:ext cx="653971" cy="824787"/>
            </a:xfrm>
            <a:custGeom>
              <a:rect b="b" l="l" r="r" t="t"/>
              <a:pathLst>
                <a:path extrusionOk="0" fill="none" h="30975" w="24560">
                  <a:moveTo>
                    <a:pt x="19089" y="30913"/>
                  </a:moveTo>
                  <a:lnTo>
                    <a:pt x="4772" y="30974"/>
                  </a:lnTo>
                  <a:cubicBezTo>
                    <a:pt x="3131" y="30974"/>
                    <a:pt x="1763" y="29849"/>
                    <a:pt x="1672" y="28421"/>
                  </a:cubicBezTo>
                  <a:lnTo>
                    <a:pt x="122" y="2858"/>
                  </a:lnTo>
                  <a:cubicBezTo>
                    <a:pt x="0" y="1308"/>
                    <a:pt x="1429" y="1"/>
                    <a:pt x="3192" y="1"/>
                  </a:cubicBezTo>
                  <a:lnTo>
                    <a:pt x="21338" y="1"/>
                  </a:lnTo>
                  <a:cubicBezTo>
                    <a:pt x="23131" y="1"/>
                    <a:pt x="24560" y="1338"/>
                    <a:pt x="24438" y="2919"/>
                  </a:cubicBezTo>
                  <a:lnTo>
                    <a:pt x="22159" y="28421"/>
                  </a:lnTo>
                  <a:cubicBezTo>
                    <a:pt x="22037" y="29819"/>
                    <a:pt x="20700" y="30913"/>
                    <a:pt x="19089" y="30913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4366174" y="2699551"/>
              <a:ext cx="225854" cy="27"/>
            </a:xfrm>
            <a:custGeom>
              <a:rect b="b" l="l" r="r" t="t"/>
              <a:pathLst>
                <a:path extrusionOk="0" fill="none" h="1" w="8482">
                  <a:moveTo>
                    <a:pt x="1" y="1"/>
                  </a:moveTo>
                  <a:lnTo>
                    <a:pt x="8481" y="1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4615433" y="2689457"/>
              <a:ext cx="25139" cy="20233"/>
            </a:xfrm>
            <a:custGeom>
              <a:rect b="b" l="l" r="r" t="t"/>
              <a:pathLst>
                <a:path extrusionOk="0" h="831" w="944">
                  <a:moveTo>
                    <a:pt x="548" y="0"/>
                  </a:moveTo>
                  <a:cubicBezTo>
                    <a:pt x="183" y="0"/>
                    <a:pt x="1" y="456"/>
                    <a:pt x="244" y="699"/>
                  </a:cubicBezTo>
                  <a:cubicBezTo>
                    <a:pt x="335" y="790"/>
                    <a:pt x="443" y="831"/>
                    <a:pt x="547" y="831"/>
                  </a:cubicBezTo>
                  <a:cubicBezTo>
                    <a:pt x="754" y="831"/>
                    <a:pt x="943" y="669"/>
                    <a:pt x="943" y="426"/>
                  </a:cubicBezTo>
                  <a:cubicBezTo>
                    <a:pt x="943" y="183"/>
                    <a:pt x="761" y="0"/>
                    <a:pt x="548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4290934" y="2173656"/>
              <a:ext cx="16216" cy="225854"/>
            </a:xfrm>
            <a:custGeom>
              <a:rect b="b" l="l" r="r" t="t"/>
              <a:pathLst>
                <a:path extrusionOk="0" h="8482" w="609">
                  <a:moveTo>
                    <a:pt x="608" y="848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4290934" y="2173656"/>
              <a:ext cx="16216" cy="225854"/>
            </a:xfrm>
            <a:custGeom>
              <a:rect b="b" l="l" r="r" t="t"/>
              <a:pathLst>
                <a:path extrusionOk="0" fill="none" h="8482" w="609">
                  <a:moveTo>
                    <a:pt x="608" y="848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4277169" y="2125119"/>
              <a:ext cx="22287" cy="21595"/>
            </a:xfrm>
            <a:custGeom>
              <a:rect b="b" l="l" r="r" t="t"/>
              <a:pathLst>
                <a:path extrusionOk="0" h="811" w="837">
                  <a:moveTo>
                    <a:pt x="396" y="0"/>
                  </a:moveTo>
                  <a:cubicBezTo>
                    <a:pt x="152" y="0"/>
                    <a:pt x="0" y="213"/>
                    <a:pt x="31" y="426"/>
                  </a:cubicBezTo>
                  <a:cubicBezTo>
                    <a:pt x="45" y="688"/>
                    <a:pt x="234" y="810"/>
                    <a:pt x="423" y="810"/>
                  </a:cubicBezTo>
                  <a:cubicBezTo>
                    <a:pt x="630" y="810"/>
                    <a:pt x="837" y="665"/>
                    <a:pt x="821" y="395"/>
                  </a:cubicBezTo>
                  <a:cubicBezTo>
                    <a:pt x="821" y="152"/>
                    <a:pt x="608" y="0"/>
                    <a:pt x="39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4570942" y="2350098"/>
              <a:ext cx="138410" cy="71229"/>
            </a:xfrm>
            <a:custGeom>
              <a:rect b="b" l="l" r="r" t="t"/>
              <a:pathLst>
                <a:path extrusionOk="0" h="2675" w="5198">
                  <a:moveTo>
                    <a:pt x="5198" y="0"/>
                  </a:moveTo>
                  <a:lnTo>
                    <a:pt x="0" y="61"/>
                  </a:lnTo>
                  <a:lnTo>
                    <a:pt x="0" y="2584"/>
                  </a:lnTo>
                  <a:lnTo>
                    <a:pt x="4377" y="2675"/>
                  </a:lnTo>
                  <a:lnTo>
                    <a:pt x="5198" y="0"/>
                  </a:ln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4617055" y="2250548"/>
              <a:ext cx="123046" cy="170789"/>
            </a:xfrm>
            <a:custGeom>
              <a:rect b="b" l="l" r="r" t="t"/>
              <a:pathLst>
                <a:path extrusionOk="0" h="6414" w="4621">
                  <a:moveTo>
                    <a:pt x="791" y="1"/>
                  </a:moveTo>
                  <a:lnTo>
                    <a:pt x="1" y="3040"/>
                  </a:lnTo>
                  <a:lnTo>
                    <a:pt x="730" y="2645"/>
                  </a:lnTo>
                  <a:lnTo>
                    <a:pt x="2645" y="6414"/>
                  </a:lnTo>
                  <a:lnTo>
                    <a:pt x="4621" y="4590"/>
                  </a:lnTo>
                  <a:lnTo>
                    <a:pt x="3040" y="1429"/>
                  </a:lnTo>
                  <a:lnTo>
                    <a:pt x="3739" y="1064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4415562" y="2350098"/>
              <a:ext cx="138410" cy="71229"/>
            </a:xfrm>
            <a:custGeom>
              <a:rect b="b" l="l" r="r" t="t"/>
              <a:pathLst>
                <a:path extrusionOk="0" h="2675" w="5198">
                  <a:moveTo>
                    <a:pt x="0" y="0"/>
                  </a:moveTo>
                  <a:lnTo>
                    <a:pt x="851" y="2675"/>
                  </a:lnTo>
                  <a:lnTo>
                    <a:pt x="5198" y="2584"/>
                  </a:lnTo>
                  <a:lnTo>
                    <a:pt x="5198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4384811" y="2250548"/>
              <a:ext cx="123046" cy="170789"/>
            </a:xfrm>
            <a:custGeom>
              <a:rect b="b" l="l" r="r" t="t"/>
              <a:pathLst>
                <a:path extrusionOk="0" h="6414" w="4621">
                  <a:moveTo>
                    <a:pt x="3830" y="1"/>
                  </a:moveTo>
                  <a:lnTo>
                    <a:pt x="882" y="1064"/>
                  </a:lnTo>
                  <a:lnTo>
                    <a:pt x="1581" y="1429"/>
                  </a:lnTo>
                  <a:lnTo>
                    <a:pt x="0" y="4590"/>
                  </a:lnTo>
                  <a:lnTo>
                    <a:pt x="2006" y="6414"/>
                  </a:lnTo>
                  <a:lnTo>
                    <a:pt x="3891" y="2645"/>
                  </a:lnTo>
                  <a:lnTo>
                    <a:pt x="4620" y="3040"/>
                  </a:lnTo>
                  <a:lnTo>
                    <a:pt x="3830" y="1"/>
                  </a:ln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4531272" y="2099213"/>
              <a:ext cx="136812" cy="134389"/>
            </a:xfrm>
            <a:custGeom>
              <a:rect b="b" l="l" r="r" t="t"/>
              <a:pathLst>
                <a:path extrusionOk="0" h="5047" w="5138">
                  <a:moveTo>
                    <a:pt x="2645" y="1"/>
                  </a:moveTo>
                  <a:lnTo>
                    <a:pt x="1" y="882"/>
                  </a:lnTo>
                  <a:lnTo>
                    <a:pt x="3131" y="5046"/>
                  </a:lnTo>
                  <a:lnTo>
                    <a:pt x="5138" y="3587"/>
                  </a:lnTo>
                  <a:lnTo>
                    <a:pt x="2645" y="1"/>
                  </a:ln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4469769" y="2085448"/>
              <a:ext cx="131966" cy="153800"/>
            </a:xfrm>
            <a:custGeom>
              <a:rect b="b" l="l" r="r" t="t"/>
              <a:pathLst>
                <a:path extrusionOk="0" h="5776" w="4956">
                  <a:moveTo>
                    <a:pt x="2311" y="1"/>
                  </a:moveTo>
                  <a:lnTo>
                    <a:pt x="700" y="3132"/>
                  </a:lnTo>
                  <a:lnTo>
                    <a:pt x="1" y="2767"/>
                  </a:lnTo>
                  <a:lnTo>
                    <a:pt x="882" y="5776"/>
                  </a:lnTo>
                  <a:lnTo>
                    <a:pt x="3800" y="4621"/>
                  </a:lnTo>
                  <a:lnTo>
                    <a:pt x="3040" y="4256"/>
                  </a:lnTo>
                  <a:lnTo>
                    <a:pt x="4955" y="518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3700966" y="2753117"/>
              <a:ext cx="1666509" cy="27"/>
            </a:xfrm>
            <a:custGeom>
              <a:rect b="b" l="l" r="r" t="t"/>
              <a:pathLst>
                <a:path extrusionOk="0" fill="none" h="1" w="62586">
                  <a:moveTo>
                    <a:pt x="1" y="0"/>
                  </a:moveTo>
                  <a:lnTo>
                    <a:pt x="62585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4231029" y="2558437"/>
              <a:ext cx="123871" cy="221062"/>
            </a:xfrm>
            <a:custGeom>
              <a:rect b="b" l="l" r="r" t="t"/>
              <a:pathLst>
                <a:path extrusionOk="0" h="8302" w="4652">
                  <a:moveTo>
                    <a:pt x="2288" y="0"/>
                  </a:moveTo>
                  <a:cubicBezTo>
                    <a:pt x="2215" y="0"/>
                    <a:pt x="2142" y="6"/>
                    <a:pt x="2068" y="17"/>
                  </a:cubicBezTo>
                  <a:lnTo>
                    <a:pt x="1369" y="108"/>
                  </a:lnTo>
                  <a:cubicBezTo>
                    <a:pt x="548" y="230"/>
                    <a:pt x="1" y="990"/>
                    <a:pt x="122" y="1811"/>
                  </a:cubicBezTo>
                  <a:lnTo>
                    <a:pt x="913" y="7039"/>
                  </a:lnTo>
                  <a:cubicBezTo>
                    <a:pt x="1023" y="7758"/>
                    <a:pt x="1663" y="8301"/>
                    <a:pt x="2373" y="8301"/>
                  </a:cubicBezTo>
                  <a:cubicBezTo>
                    <a:pt x="2443" y="8301"/>
                    <a:pt x="2514" y="8296"/>
                    <a:pt x="2584" y="8285"/>
                  </a:cubicBezTo>
                  <a:lnTo>
                    <a:pt x="3284" y="8163"/>
                  </a:lnTo>
                  <a:cubicBezTo>
                    <a:pt x="4104" y="8042"/>
                    <a:pt x="4651" y="7282"/>
                    <a:pt x="4530" y="6492"/>
                  </a:cubicBezTo>
                  <a:lnTo>
                    <a:pt x="3740" y="1263"/>
                  </a:lnTo>
                  <a:cubicBezTo>
                    <a:pt x="3629" y="520"/>
                    <a:pt x="2995" y="0"/>
                    <a:pt x="2288" y="0"/>
                  </a:cubicBez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4774059" y="2559582"/>
              <a:ext cx="110105" cy="221195"/>
            </a:xfrm>
            <a:custGeom>
              <a:rect b="b" l="l" r="r" t="t"/>
              <a:pathLst>
                <a:path extrusionOk="0" h="8307" w="4135">
                  <a:moveTo>
                    <a:pt x="1898" y="1"/>
                  </a:moveTo>
                  <a:cubicBezTo>
                    <a:pt x="1123" y="1"/>
                    <a:pt x="455" y="618"/>
                    <a:pt x="426" y="1403"/>
                  </a:cubicBezTo>
                  <a:lnTo>
                    <a:pt x="61" y="6661"/>
                  </a:lnTo>
                  <a:cubicBezTo>
                    <a:pt x="0" y="7482"/>
                    <a:pt x="608" y="8181"/>
                    <a:pt x="1429" y="8242"/>
                  </a:cubicBezTo>
                  <a:lnTo>
                    <a:pt x="2128" y="8303"/>
                  </a:lnTo>
                  <a:cubicBezTo>
                    <a:pt x="2164" y="8305"/>
                    <a:pt x="2200" y="8307"/>
                    <a:pt x="2236" y="8307"/>
                  </a:cubicBezTo>
                  <a:cubicBezTo>
                    <a:pt x="3009" y="8307"/>
                    <a:pt x="3651" y="7689"/>
                    <a:pt x="3709" y="6904"/>
                  </a:cubicBezTo>
                  <a:lnTo>
                    <a:pt x="4073" y="1646"/>
                  </a:lnTo>
                  <a:cubicBezTo>
                    <a:pt x="4134" y="825"/>
                    <a:pt x="3526" y="126"/>
                    <a:pt x="2706" y="65"/>
                  </a:cubicBezTo>
                  <a:lnTo>
                    <a:pt x="2006" y="5"/>
                  </a:lnTo>
                  <a:cubicBezTo>
                    <a:pt x="1970" y="2"/>
                    <a:pt x="1934" y="1"/>
                    <a:pt x="1898" y="1"/>
                  </a:cubicBez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3763294" y="2588017"/>
              <a:ext cx="189401" cy="3275"/>
            </a:xfrm>
            <a:custGeom>
              <a:rect b="b" l="l" r="r" t="t"/>
              <a:pathLst>
                <a:path extrusionOk="0" h="123" w="7113">
                  <a:moveTo>
                    <a:pt x="0" y="1"/>
                  </a:moveTo>
                  <a:lnTo>
                    <a:pt x="7113" y="122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3763294" y="2588017"/>
              <a:ext cx="189401" cy="3275"/>
            </a:xfrm>
            <a:custGeom>
              <a:rect b="b" l="l" r="r" t="t"/>
              <a:pathLst>
                <a:path extrusionOk="0" fill="none" h="123" w="7113">
                  <a:moveTo>
                    <a:pt x="0" y="1"/>
                  </a:moveTo>
                  <a:lnTo>
                    <a:pt x="7113" y="122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3711483" y="2632533"/>
              <a:ext cx="190227" cy="3249"/>
            </a:xfrm>
            <a:custGeom>
              <a:rect b="b" l="l" r="r" t="t"/>
              <a:pathLst>
                <a:path extrusionOk="0" fill="none" h="122" w="7144">
                  <a:moveTo>
                    <a:pt x="1" y="0"/>
                  </a:moveTo>
                  <a:lnTo>
                    <a:pt x="7144" y="122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3835312" y="2617970"/>
              <a:ext cx="247689" cy="355317"/>
            </a:xfrm>
            <a:custGeom>
              <a:rect b="b" l="l" r="r" t="t"/>
              <a:pathLst>
                <a:path extrusionOk="0" h="13344" w="9302">
                  <a:moveTo>
                    <a:pt x="122" y="0"/>
                  </a:moveTo>
                  <a:lnTo>
                    <a:pt x="0" y="9392"/>
                  </a:lnTo>
                  <a:lnTo>
                    <a:pt x="9301" y="13344"/>
                  </a:lnTo>
                  <a:lnTo>
                    <a:pt x="9301" y="3496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4082945" y="2617970"/>
              <a:ext cx="231499" cy="355317"/>
            </a:xfrm>
            <a:custGeom>
              <a:rect b="b" l="l" r="r" t="t"/>
              <a:pathLst>
                <a:path extrusionOk="0" h="13344" w="8694">
                  <a:moveTo>
                    <a:pt x="8694" y="0"/>
                  </a:moveTo>
                  <a:lnTo>
                    <a:pt x="0" y="3496"/>
                  </a:lnTo>
                  <a:lnTo>
                    <a:pt x="0" y="13344"/>
                  </a:lnTo>
                  <a:lnTo>
                    <a:pt x="8694" y="8997"/>
                  </a:lnTo>
                  <a:lnTo>
                    <a:pt x="8694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3838534" y="2547947"/>
              <a:ext cx="475940" cy="163120"/>
            </a:xfrm>
            <a:custGeom>
              <a:rect b="b" l="l" r="r" t="t"/>
              <a:pathLst>
                <a:path extrusionOk="0" h="6126" w="17874">
                  <a:moveTo>
                    <a:pt x="8706" y="1"/>
                  </a:moveTo>
                  <a:cubicBezTo>
                    <a:pt x="8603" y="1"/>
                    <a:pt x="8497" y="16"/>
                    <a:pt x="8390" y="47"/>
                  </a:cubicBezTo>
                  <a:lnTo>
                    <a:pt x="1" y="2630"/>
                  </a:lnTo>
                  <a:lnTo>
                    <a:pt x="9180" y="6126"/>
                  </a:lnTo>
                  <a:lnTo>
                    <a:pt x="17874" y="2630"/>
                  </a:lnTo>
                  <a:lnTo>
                    <a:pt x="8998" y="47"/>
                  </a:lnTo>
                  <a:cubicBezTo>
                    <a:pt x="8907" y="16"/>
                    <a:pt x="8808" y="1"/>
                    <a:pt x="8706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4849325" y="2564401"/>
              <a:ext cx="359311" cy="393634"/>
            </a:xfrm>
            <a:custGeom>
              <a:rect b="b" l="l" r="r" t="t"/>
              <a:pathLst>
                <a:path extrusionOk="0" h="14783" w="13494">
                  <a:moveTo>
                    <a:pt x="4184" y="0"/>
                  </a:moveTo>
                  <a:cubicBezTo>
                    <a:pt x="3538" y="0"/>
                    <a:pt x="2967" y="415"/>
                    <a:pt x="2797" y="1070"/>
                  </a:cubicBezTo>
                  <a:lnTo>
                    <a:pt x="183" y="11982"/>
                  </a:lnTo>
                  <a:cubicBezTo>
                    <a:pt x="0" y="12772"/>
                    <a:pt x="578" y="13593"/>
                    <a:pt x="1398" y="13684"/>
                  </a:cubicBezTo>
                  <a:lnTo>
                    <a:pt x="11915" y="14778"/>
                  </a:lnTo>
                  <a:cubicBezTo>
                    <a:pt x="11951" y="14781"/>
                    <a:pt x="11987" y="14782"/>
                    <a:pt x="12023" y="14782"/>
                  </a:cubicBezTo>
                  <a:cubicBezTo>
                    <a:pt x="12827" y="14782"/>
                    <a:pt x="13493" y="14134"/>
                    <a:pt x="13435" y="13319"/>
                  </a:cubicBezTo>
                  <a:lnTo>
                    <a:pt x="12766" y="2164"/>
                  </a:lnTo>
                  <a:cubicBezTo>
                    <a:pt x="12706" y="1465"/>
                    <a:pt x="12189" y="918"/>
                    <a:pt x="11520" y="857"/>
                  </a:cubicBezTo>
                  <a:lnTo>
                    <a:pt x="4316" y="6"/>
                  </a:lnTo>
                  <a:cubicBezTo>
                    <a:pt x="4272" y="2"/>
                    <a:pt x="4228" y="0"/>
                    <a:pt x="418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4960189" y="2520843"/>
              <a:ext cx="199120" cy="131966"/>
            </a:xfrm>
            <a:custGeom>
              <a:rect b="b" l="l" r="r" t="t"/>
              <a:pathLst>
                <a:path extrusionOk="0" fill="none" h="4956" w="7478">
                  <a:moveTo>
                    <a:pt x="0" y="4226"/>
                  </a:moveTo>
                  <a:cubicBezTo>
                    <a:pt x="244" y="1794"/>
                    <a:pt x="2067" y="1"/>
                    <a:pt x="4073" y="183"/>
                  </a:cubicBezTo>
                  <a:cubicBezTo>
                    <a:pt x="6080" y="396"/>
                    <a:pt x="7478" y="2524"/>
                    <a:pt x="7265" y="4955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4123519" y="1643129"/>
              <a:ext cx="310024" cy="216206"/>
            </a:xfrm>
            <a:custGeom>
              <a:rect b="b" l="l" r="r" t="t"/>
              <a:pathLst>
                <a:path extrusionOk="0" h="8434" w="11643">
                  <a:moveTo>
                    <a:pt x="9673" y="0"/>
                  </a:moveTo>
                  <a:cubicBezTo>
                    <a:pt x="9601" y="0"/>
                    <a:pt x="9528" y="8"/>
                    <a:pt x="9454" y="22"/>
                  </a:cubicBezTo>
                  <a:lnTo>
                    <a:pt x="1004" y="1451"/>
                  </a:lnTo>
                  <a:cubicBezTo>
                    <a:pt x="426" y="1573"/>
                    <a:pt x="1" y="2150"/>
                    <a:pt x="122" y="2728"/>
                  </a:cubicBezTo>
                  <a:lnTo>
                    <a:pt x="943" y="7530"/>
                  </a:lnTo>
                  <a:cubicBezTo>
                    <a:pt x="1023" y="8064"/>
                    <a:pt x="1478" y="8434"/>
                    <a:pt x="1999" y="8434"/>
                  </a:cubicBezTo>
                  <a:cubicBezTo>
                    <a:pt x="2072" y="8434"/>
                    <a:pt x="2146" y="8426"/>
                    <a:pt x="2220" y="8412"/>
                  </a:cubicBezTo>
                  <a:lnTo>
                    <a:pt x="10639" y="6953"/>
                  </a:lnTo>
                  <a:cubicBezTo>
                    <a:pt x="11247" y="6861"/>
                    <a:pt x="11642" y="6284"/>
                    <a:pt x="11551" y="5706"/>
                  </a:cubicBezTo>
                  <a:lnTo>
                    <a:pt x="10731" y="904"/>
                  </a:lnTo>
                  <a:cubicBezTo>
                    <a:pt x="10624" y="370"/>
                    <a:pt x="10189" y="0"/>
                    <a:pt x="9673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4156262" y="1735165"/>
              <a:ext cx="265597" cy="125457"/>
            </a:xfrm>
            <a:custGeom>
              <a:rect b="b" l="l" r="r" t="t"/>
              <a:pathLst>
                <a:path extrusionOk="0" h="6471" w="13922">
                  <a:moveTo>
                    <a:pt x="5883" y="1"/>
                  </a:moveTo>
                  <a:cubicBezTo>
                    <a:pt x="5571" y="1"/>
                    <a:pt x="5269" y="141"/>
                    <a:pt x="5077" y="392"/>
                  </a:cubicBezTo>
                  <a:lnTo>
                    <a:pt x="0" y="6471"/>
                  </a:lnTo>
                  <a:lnTo>
                    <a:pt x="0" y="6471"/>
                  </a:lnTo>
                  <a:lnTo>
                    <a:pt x="13922" y="4100"/>
                  </a:lnTo>
                  <a:lnTo>
                    <a:pt x="6414" y="148"/>
                  </a:lnTo>
                  <a:cubicBezTo>
                    <a:pt x="6247" y="48"/>
                    <a:pt x="6063" y="1"/>
                    <a:pt x="5883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4131895" y="1643729"/>
              <a:ext cx="256620" cy="119716"/>
            </a:xfrm>
            <a:custGeom>
              <a:rect b="b" l="l" r="r" t="t"/>
              <a:pathLst>
                <a:path extrusionOk="0" h="6479" w="13892">
                  <a:moveTo>
                    <a:pt x="13892" y="1"/>
                  </a:moveTo>
                  <a:lnTo>
                    <a:pt x="1" y="2402"/>
                  </a:lnTo>
                  <a:lnTo>
                    <a:pt x="7478" y="6354"/>
                  </a:lnTo>
                  <a:cubicBezTo>
                    <a:pt x="7637" y="6438"/>
                    <a:pt x="7811" y="6479"/>
                    <a:pt x="7984" y="6479"/>
                  </a:cubicBezTo>
                  <a:cubicBezTo>
                    <a:pt x="8307" y="6479"/>
                    <a:pt x="8628" y="6337"/>
                    <a:pt x="8846" y="6080"/>
                  </a:cubicBezTo>
                  <a:lnTo>
                    <a:pt x="13892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4225385" y="1889624"/>
              <a:ext cx="677457" cy="125469"/>
            </a:xfrm>
            <a:custGeom>
              <a:rect b="b" l="l" r="r" t="t"/>
              <a:pathLst>
                <a:path extrusionOk="0" h="4712" w="25442">
                  <a:moveTo>
                    <a:pt x="2067" y="0"/>
                  </a:moveTo>
                  <a:cubicBezTo>
                    <a:pt x="942" y="0"/>
                    <a:pt x="0" y="912"/>
                    <a:pt x="0" y="2067"/>
                  </a:cubicBezTo>
                  <a:lnTo>
                    <a:pt x="0" y="2645"/>
                  </a:lnTo>
                  <a:cubicBezTo>
                    <a:pt x="0" y="3800"/>
                    <a:pt x="942" y="4711"/>
                    <a:pt x="2067" y="4711"/>
                  </a:cubicBezTo>
                  <a:lnTo>
                    <a:pt x="23374" y="4711"/>
                  </a:lnTo>
                  <a:cubicBezTo>
                    <a:pt x="24529" y="4711"/>
                    <a:pt x="25441" y="3800"/>
                    <a:pt x="25441" y="2645"/>
                  </a:cubicBezTo>
                  <a:lnTo>
                    <a:pt x="25441" y="2067"/>
                  </a:lnTo>
                  <a:cubicBezTo>
                    <a:pt x="25441" y="912"/>
                    <a:pt x="24529" y="0"/>
                    <a:pt x="2337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 rot="-517751">
              <a:off x="3983781" y="2483894"/>
              <a:ext cx="245256" cy="198313"/>
            </a:xfrm>
            <a:custGeom>
              <a:rect b="b" l="l" r="r" t="t"/>
              <a:pathLst>
                <a:path extrusionOk="0" h="7448" w="9211">
                  <a:moveTo>
                    <a:pt x="4803" y="0"/>
                  </a:moveTo>
                  <a:lnTo>
                    <a:pt x="3405" y="730"/>
                  </a:lnTo>
                  <a:lnTo>
                    <a:pt x="1611" y="1490"/>
                  </a:lnTo>
                  <a:lnTo>
                    <a:pt x="1" y="6079"/>
                  </a:lnTo>
                  <a:lnTo>
                    <a:pt x="7113" y="7447"/>
                  </a:lnTo>
                  <a:lnTo>
                    <a:pt x="9210" y="1520"/>
                  </a:lnTo>
                  <a:lnTo>
                    <a:pt x="480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 rot="-517751">
              <a:off x="4016833" y="2490257"/>
              <a:ext cx="85018" cy="61534"/>
            </a:xfrm>
            <a:custGeom>
              <a:rect b="b" l="l" r="r" t="t"/>
              <a:pathLst>
                <a:path extrusionOk="0" h="2311" w="3193">
                  <a:moveTo>
                    <a:pt x="3192" y="0"/>
                  </a:moveTo>
                  <a:lnTo>
                    <a:pt x="0" y="1490"/>
                  </a:lnTo>
                  <a:lnTo>
                    <a:pt x="2402" y="2310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5088864" y="1765792"/>
              <a:ext cx="189401" cy="7323"/>
            </a:xfrm>
            <a:custGeom>
              <a:rect b="b" l="l" r="r" t="t"/>
              <a:pathLst>
                <a:path extrusionOk="0" fill="none" h="275" w="7113">
                  <a:moveTo>
                    <a:pt x="0" y="1"/>
                  </a:moveTo>
                  <a:lnTo>
                    <a:pt x="7113" y="274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5036255" y="1809483"/>
              <a:ext cx="190227" cy="6524"/>
            </a:xfrm>
            <a:custGeom>
              <a:rect b="b" l="l" r="r" t="t"/>
              <a:pathLst>
                <a:path extrusionOk="0" h="245" w="7144">
                  <a:moveTo>
                    <a:pt x="1" y="1"/>
                  </a:moveTo>
                  <a:lnTo>
                    <a:pt x="7144" y="244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5036255" y="1809483"/>
              <a:ext cx="190227" cy="6524"/>
            </a:xfrm>
            <a:custGeom>
              <a:rect b="b" l="l" r="r" t="t"/>
              <a:pathLst>
                <a:path extrusionOk="0" fill="none" h="245" w="7144">
                  <a:moveTo>
                    <a:pt x="1" y="1"/>
                  </a:moveTo>
                  <a:lnTo>
                    <a:pt x="7144" y="244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4810139" y="1659098"/>
              <a:ext cx="376380" cy="307308"/>
            </a:xfrm>
            <a:custGeom>
              <a:rect b="b" l="l" r="r" t="t"/>
              <a:pathLst>
                <a:path extrusionOk="0" h="11541" w="14135">
                  <a:moveTo>
                    <a:pt x="2341" y="1"/>
                  </a:moveTo>
                  <a:lnTo>
                    <a:pt x="0" y="9241"/>
                  </a:lnTo>
                  <a:lnTo>
                    <a:pt x="8663" y="11429"/>
                  </a:lnTo>
                  <a:cubicBezTo>
                    <a:pt x="8955" y="11505"/>
                    <a:pt x="9248" y="11541"/>
                    <a:pt x="9537" y="11541"/>
                  </a:cubicBezTo>
                  <a:cubicBezTo>
                    <a:pt x="11115" y="11541"/>
                    <a:pt x="12568" y="10469"/>
                    <a:pt x="12979" y="8876"/>
                  </a:cubicBezTo>
                  <a:lnTo>
                    <a:pt x="13739" y="5867"/>
                  </a:lnTo>
                  <a:cubicBezTo>
                    <a:pt x="14134" y="4347"/>
                    <a:pt x="13222" y="2797"/>
                    <a:pt x="11672" y="2402"/>
                  </a:cubicBezTo>
                  <a:lnTo>
                    <a:pt x="2341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4696369" y="1520605"/>
              <a:ext cx="386898" cy="374729"/>
            </a:xfrm>
            <a:custGeom>
              <a:rect b="b" l="l" r="r" t="t"/>
              <a:pathLst>
                <a:path extrusionOk="0" h="14073" w="14530">
                  <a:moveTo>
                    <a:pt x="4709" y="1"/>
                  </a:moveTo>
                  <a:cubicBezTo>
                    <a:pt x="3440" y="1"/>
                    <a:pt x="2280" y="873"/>
                    <a:pt x="1946" y="2158"/>
                  </a:cubicBezTo>
                  <a:lnTo>
                    <a:pt x="396" y="8176"/>
                  </a:lnTo>
                  <a:cubicBezTo>
                    <a:pt x="0" y="9726"/>
                    <a:pt x="943" y="11276"/>
                    <a:pt x="2462" y="11672"/>
                  </a:cubicBezTo>
                  <a:lnTo>
                    <a:pt x="11885" y="14073"/>
                  </a:lnTo>
                  <a:lnTo>
                    <a:pt x="14134" y="5289"/>
                  </a:lnTo>
                  <a:cubicBezTo>
                    <a:pt x="14530" y="3738"/>
                    <a:pt x="13618" y="2188"/>
                    <a:pt x="12067" y="1793"/>
                  </a:cubicBezTo>
                  <a:lnTo>
                    <a:pt x="5411" y="91"/>
                  </a:lnTo>
                  <a:cubicBezTo>
                    <a:pt x="5176" y="30"/>
                    <a:pt x="4940" y="1"/>
                    <a:pt x="4709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769186" y="1607188"/>
              <a:ext cx="106883" cy="106031"/>
            </a:xfrm>
            <a:custGeom>
              <a:rect b="b" l="l" r="r" t="t"/>
              <a:pathLst>
                <a:path extrusionOk="0" h="3982" w="4014">
                  <a:moveTo>
                    <a:pt x="822" y="0"/>
                  </a:moveTo>
                  <a:lnTo>
                    <a:pt x="1" y="3161"/>
                  </a:lnTo>
                  <a:lnTo>
                    <a:pt x="3193" y="3982"/>
                  </a:lnTo>
                  <a:lnTo>
                    <a:pt x="4013" y="790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chemeClr val="lt2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4798340" y="1577236"/>
              <a:ext cx="256583" cy="65584"/>
            </a:xfrm>
            <a:custGeom>
              <a:rect b="b" l="l" r="r" t="t"/>
              <a:pathLst>
                <a:path extrusionOk="0" h="2463" w="9636">
                  <a:moveTo>
                    <a:pt x="0" y="0"/>
                  </a:moveTo>
                  <a:lnTo>
                    <a:pt x="9636" y="2462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4798340" y="1577236"/>
              <a:ext cx="256583" cy="65584"/>
            </a:xfrm>
            <a:custGeom>
              <a:rect b="b" l="l" r="r" t="t"/>
              <a:pathLst>
                <a:path extrusionOk="0" fill="none" h="2463" w="9636">
                  <a:moveTo>
                    <a:pt x="0" y="0"/>
                  </a:moveTo>
                  <a:lnTo>
                    <a:pt x="9636" y="2462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4758670" y="1725322"/>
              <a:ext cx="256609" cy="65584"/>
            </a:xfrm>
            <a:custGeom>
              <a:rect b="b" l="l" r="r" t="t"/>
              <a:pathLst>
                <a:path extrusionOk="0" h="2463" w="9637">
                  <a:moveTo>
                    <a:pt x="1" y="1"/>
                  </a:moveTo>
                  <a:lnTo>
                    <a:pt x="9636" y="246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4758670" y="1725322"/>
              <a:ext cx="256609" cy="65584"/>
            </a:xfrm>
            <a:custGeom>
              <a:rect b="b" l="l" r="r" t="t"/>
              <a:pathLst>
                <a:path extrusionOk="0" fill="none" h="2463" w="9637">
                  <a:moveTo>
                    <a:pt x="1" y="1"/>
                  </a:moveTo>
                  <a:lnTo>
                    <a:pt x="9636" y="2463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4888170" y="1702665"/>
              <a:ext cx="144081" cy="36453"/>
            </a:xfrm>
            <a:custGeom>
              <a:rect b="b" l="l" r="r" t="t"/>
              <a:pathLst>
                <a:path extrusionOk="0" h="1369" w="5411">
                  <a:moveTo>
                    <a:pt x="0" y="1"/>
                  </a:moveTo>
                  <a:lnTo>
                    <a:pt x="5411" y="1369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4888170" y="1702665"/>
              <a:ext cx="144081" cy="36453"/>
            </a:xfrm>
            <a:custGeom>
              <a:rect b="b" l="l" r="r" t="t"/>
              <a:pathLst>
                <a:path extrusionOk="0" fill="none" h="1369" w="5411">
                  <a:moveTo>
                    <a:pt x="0" y="1"/>
                  </a:moveTo>
                  <a:lnTo>
                    <a:pt x="5411" y="1369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4897862" y="1657349"/>
              <a:ext cx="144108" cy="36453"/>
            </a:xfrm>
            <a:custGeom>
              <a:rect b="b" l="l" r="r" t="t"/>
              <a:pathLst>
                <a:path extrusionOk="0" h="1369" w="5412">
                  <a:moveTo>
                    <a:pt x="1" y="1"/>
                  </a:moveTo>
                  <a:lnTo>
                    <a:pt x="5411" y="1368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4897862" y="1657349"/>
              <a:ext cx="144108" cy="36453"/>
            </a:xfrm>
            <a:custGeom>
              <a:rect b="b" l="l" r="r" t="t"/>
              <a:pathLst>
                <a:path extrusionOk="0" fill="none" h="1369" w="5412">
                  <a:moveTo>
                    <a:pt x="1" y="1"/>
                  </a:moveTo>
                  <a:lnTo>
                    <a:pt x="5411" y="13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4286062" y="1970536"/>
              <a:ext cx="225029" cy="27"/>
            </a:xfrm>
            <a:custGeom>
              <a:rect b="b" l="l" r="r" t="t"/>
              <a:pathLst>
                <a:path extrusionOk="0" h="1" w="8451">
                  <a:moveTo>
                    <a:pt x="1" y="1"/>
                  </a:moveTo>
                  <a:lnTo>
                    <a:pt x="8451" y="1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4286062" y="1970536"/>
              <a:ext cx="225029" cy="27"/>
            </a:xfrm>
            <a:custGeom>
              <a:rect b="b" l="l" r="r" t="t"/>
              <a:pathLst>
                <a:path extrusionOk="0" fill="none" h="1" w="8451">
                  <a:moveTo>
                    <a:pt x="1" y="1"/>
                  </a:moveTo>
                  <a:lnTo>
                    <a:pt x="8451" y="1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4872781" y="1327975"/>
              <a:ext cx="445185" cy="352095"/>
            </a:xfrm>
            <a:custGeom>
              <a:rect b="b" l="l" r="r" t="t"/>
              <a:pathLst>
                <a:path extrusionOk="0" fill="none" h="13223" w="16719">
                  <a:moveTo>
                    <a:pt x="1" y="1"/>
                  </a:moveTo>
                  <a:cubicBezTo>
                    <a:pt x="1" y="1"/>
                    <a:pt x="13162" y="2159"/>
                    <a:pt x="16718" y="13223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4082945" y="2617970"/>
              <a:ext cx="271148" cy="165943"/>
            </a:xfrm>
            <a:custGeom>
              <a:rect b="b" l="l" r="r" t="t"/>
              <a:pathLst>
                <a:path extrusionOk="0" h="6232" w="10183">
                  <a:moveTo>
                    <a:pt x="8694" y="0"/>
                  </a:moveTo>
                  <a:lnTo>
                    <a:pt x="0" y="3496"/>
                  </a:lnTo>
                  <a:lnTo>
                    <a:pt x="1824" y="6231"/>
                  </a:lnTo>
                  <a:lnTo>
                    <a:pt x="10183" y="2158"/>
                  </a:lnTo>
                  <a:lnTo>
                    <a:pt x="8694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3804561" y="2617970"/>
              <a:ext cx="278444" cy="164318"/>
            </a:xfrm>
            <a:custGeom>
              <a:rect b="b" l="l" r="r" t="t"/>
              <a:pathLst>
                <a:path extrusionOk="0" h="6171" w="10457">
                  <a:moveTo>
                    <a:pt x="1277" y="0"/>
                  </a:moveTo>
                  <a:lnTo>
                    <a:pt x="0" y="2432"/>
                  </a:lnTo>
                  <a:lnTo>
                    <a:pt x="8845" y="6170"/>
                  </a:lnTo>
                  <a:lnTo>
                    <a:pt x="10456" y="349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3" name="Google Shape;753;p31"/>
          <p:cNvSpPr txBox="1"/>
          <p:nvPr>
            <p:ph idx="1" type="subTitle"/>
          </p:nvPr>
        </p:nvSpPr>
        <p:spPr>
          <a:xfrm>
            <a:off x="1705525" y="3996000"/>
            <a:ext cx="57354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Details</a:t>
            </a:r>
            <a:endParaRPr/>
          </a:p>
        </p:txBody>
      </p:sp>
      <p:sp>
        <p:nvSpPr>
          <p:cNvPr id="754" name="Google Shape;754;p31"/>
          <p:cNvSpPr/>
          <p:nvPr/>
        </p:nvSpPr>
        <p:spPr>
          <a:xfrm>
            <a:off x="662400" y="469950"/>
            <a:ext cx="1490100" cy="139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CFC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2"/>
          <p:cNvSpPr/>
          <p:nvPr/>
        </p:nvSpPr>
        <p:spPr>
          <a:xfrm>
            <a:off x="26700" y="17800"/>
            <a:ext cx="9117300" cy="508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32"/>
          <p:cNvSpPr txBox="1"/>
          <p:nvPr/>
        </p:nvSpPr>
        <p:spPr>
          <a:xfrm>
            <a:off x="752475" y="466725"/>
            <a:ext cx="53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Hardware Feature #1: Trash Weight / Volume Sensing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p32"/>
          <p:cNvSpPr txBox="1"/>
          <p:nvPr/>
        </p:nvSpPr>
        <p:spPr>
          <a:xfrm>
            <a:off x="819150" y="1257300"/>
            <a:ext cx="569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Data is collected using two load cells and and a sonar sensor (connected to ESP32 microcontroller)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2" name="Google Shape;7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600" y="2047875"/>
            <a:ext cx="2044500" cy="1533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3" name="Google Shape;763;p32"/>
          <p:cNvSpPr txBox="1"/>
          <p:nvPr/>
        </p:nvSpPr>
        <p:spPr>
          <a:xfrm>
            <a:off x="5562600" y="3714750"/>
            <a:ext cx="2971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Distance sensor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(located on the lid of the trash can pointing downwards)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4" name="Google Shape;7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350" y="2047875"/>
            <a:ext cx="2828925" cy="19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32"/>
          <p:cNvSpPr txBox="1"/>
          <p:nvPr/>
        </p:nvSpPr>
        <p:spPr>
          <a:xfrm>
            <a:off x="1171575" y="4228950"/>
            <a:ext cx="32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Load cells (weight sensors)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3"/>
          <p:cNvSpPr/>
          <p:nvPr/>
        </p:nvSpPr>
        <p:spPr>
          <a:xfrm>
            <a:off x="26700" y="17800"/>
            <a:ext cx="9117300" cy="508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33"/>
          <p:cNvSpPr txBox="1"/>
          <p:nvPr/>
        </p:nvSpPr>
        <p:spPr>
          <a:xfrm>
            <a:off x="2359100" y="386650"/>
            <a:ext cx="53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Hardware Feature #2: Displaying Fullness of Trash can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2" name="Google Shape;772;p33"/>
          <p:cNvSpPr txBox="1"/>
          <p:nvPr/>
        </p:nvSpPr>
        <p:spPr>
          <a:xfrm>
            <a:off x="2821850" y="4308400"/>
            <a:ext cx="390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Oled panel (located on top of trash can lid),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(connected to ESP32 microcontroller)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3" name="Google Shape;7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100" y="1039275"/>
            <a:ext cx="2262524" cy="30166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lobal Recycling Day by Slidesgo">
  <a:themeElements>
    <a:clrScheme name="Simple Light">
      <a:dk1>
        <a:srgbClr val="5D5D6D"/>
      </a:dk1>
      <a:lt1>
        <a:srgbClr val="FFFFFF"/>
      </a:lt1>
      <a:dk2>
        <a:srgbClr val="5D5D6D"/>
      </a:dk2>
      <a:lt2>
        <a:srgbClr val="E4ECF2"/>
      </a:lt2>
      <a:accent1>
        <a:srgbClr val="7E92FF"/>
      </a:accent1>
      <a:accent2>
        <a:srgbClr val="6880EA"/>
      </a:accent2>
      <a:accent3>
        <a:srgbClr val="FE7D56"/>
      </a:accent3>
      <a:accent4>
        <a:srgbClr val="F46545"/>
      </a:accent4>
      <a:accent5>
        <a:srgbClr val="E4ECF2"/>
      </a:accent5>
      <a:accent6>
        <a:srgbClr val="FFFFFF"/>
      </a:accent6>
      <a:hlink>
        <a:srgbClr val="5D5D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